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omments/comment1.xml" ContentType="application/vnd.openxmlformats-officedocument.presentationml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4.xml" ContentType="application/vnd.ms-office.drawingml.diagramDrawing+xml"/>
  <Override PartName="/ppt/diagrams/data26.xml" ContentType="application/vnd.openxmlformats-officedocument.drawingml.diagramData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5.xml" ContentType="application/vnd.ms-office.drawingml.diagramDrawing+xml"/>
  <Override PartName="/ppt/diagrams/data30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6.xml" ContentType="application/vnd.ms-office.drawingml.diagramDrawing+xml"/>
  <Override PartName="/ppt/diagrams/data31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27.xml" ContentType="application/vnd.ms-office.drawingml.diagramDrawing+xml"/>
  <Override PartName="/ppt/diagrams/data32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28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29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0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1.xml" ContentType="application/vnd.ms-office.drawingml.diagramDrawing+xml"/>
  <Override PartName="/ppt/diagrams/data36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2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3.xml" ContentType="application/vnd.ms-office.drawingml.diagramDrawing+xml"/>
  <Override PartName="/ppt/diagrams/data40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4.xml" ContentType="application/vnd.ms-office.drawingml.diagramDrawing+xml"/>
  <Override PartName="/ppt/diagrams/data41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35.xml" ContentType="application/vnd.ms-office.drawingml.diagramDrawing+xml"/>
  <Override PartName="/ppt/diagrams/data42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36.xml" ContentType="application/vnd.ms-office.drawingml.diagramDrawing+xml"/>
  <Override PartName="/ppt/diagrams/data44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37.xml" ContentType="application/vnd.ms-office.drawingml.diagramDrawing+xml"/>
  <Override PartName="/ppt/diagrams/data46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38.xml" ContentType="application/vnd.ms-office.drawingml.diagramDrawing+xml"/>
  <Override PartName="/ppt/diagrams/data48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39.xml" ContentType="application/vnd.ms-office.drawingml.diagramDrawing+xml"/>
  <Override PartName="/ppt/diagrams/data49.xml" ContentType="application/vnd.openxmlformats-officedocument.drawingml.diagramData+xml"/>
  <Override PartName="/ppt/diagrams/data50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0.xml" ContentType="application/vnd.ms-office.drawingml.diagramDrawing+xml"/>
  <Override PartName="/ppt/diagrams/data51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1.xml" ContentType="application/vnd.ms-office.drawingml.diagramDrawing+xml"/>
  <Override PartName="/ppt/diagrams/data52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2.xml" ContentType="application/vnd.ms-office.drawingml.diagramDrawing+xml"/>
  <Override PartName="/ppt/diagrams/data53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3.xml" ContentType="application/vnd.ms-office.drawingml.diagramDrawing+xml"/>
  <Override PartName="/ppt/diagrams/data54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4.xml" ContentType="application/vnd.ms-office.drawingml.diagramDrawing+xml"/>
  <Override PartName="/ppt/diagrams/data55.xml" ContentType="application/vnd.openxmlformats-officedocument.drawingml.diagramData+xml"/>
  <Override PartName="/ppt/diagrams/data56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45.xml" ContentType="application/vnd.ms-office.drawingml.diagramDrawing+xml"/>
  <Override PartName="/ppt/diagrams/data57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46.xml" ContentType="application/vnd.ms-office.drawingml.diagramDrawing+xml"/>
  <Override PartName="/ppt/diagrams/data58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47.xml" ContentType="application/vnd.ms-office.drawingml.diagramDrawing+xml"/>
  <Override PartName="/ppt/diagrams/data59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48.xml" ContentType="application/vnd.ms-office.drawingml.diagramDrawing+xml"/>
  <Override PartName="/ppt/diagrams/data60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49.xml" ContentType="application/vnd.ms-office.drawingml.diagramDrawing+xml"/>
  <Override PartName="/ppt/diagrams/data61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0.xml" ContentType="application/vnd.ms-office.drawingml.diagramDrawing+xml"/>
  <Override PartName="/ppt/diagrams/data62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5.xml" ContentType="application/vnd.openxmlformats-officedocument.drawingml.diagramData+xml"/>
  <Override PartName="/ppt/diagrams/data27.xml" ContentType="application/vnd.openxmlformats-officedocument.drawingml.diagramData+xml"/>
  <Override PartName="/ppt/diagrams/data29.xml" ContentType="application/vnd.openxmlformats-officedocument.drawingml.diagramData+xml"/>
  <Override PartName="/ppt/diagrams/data37.xml" ContentType="application/vnd.openxmlformats-officedocument.drawingml.diagramData+xml"/>
  <Override PartName="/ppt/diagrams/data39.xml" ContentType="application/vnd.openxmlformats-officedocument.drawingml.diagramData+xml"/>
  <Override PartName="/ppt/diagrams/data43.xml" ContentType="application/vnd.openxmlformats-officedocument.drawingml.diagramData+xml"/>
  <Override PartName="/ppt/diagrams/data45.xml" ContentType="application/vnd.openxmlformats-officedocument.drawingml.diagramData+xml"/>
  <Override PartName="/ppt/diagrams/data4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310" r:id="rId7"/>
    <p:sldId id="268" r:id="rId8"/>
    <p:sldId id="269" r:id="rId9"/>
    <p:sldId id="270" r:id="rId10"/>
    <p:sldId id="271" r:id="rId11"/>
    <p:sldId id="272" r:id="rId12"/>
    <p:sldId id="273" r:id="rId13"/>
    <p:sldId id="278" r:id="rId14"/>
    <p:sldId id="279" r:id="rId15"/>
    <p:sldId id="280" r:id="rId16"/>
    <p:sldId id="281" r:id="rId17"/>
    <p:sldId id="282" r:id="rId18"/>
    <p:sldId id="327" r:id="rId19"/>
    <p:sldId id="284" r:id="rId20"/>
    <p:sldId id="288" r:id="rId21"/>
    <p:sldId id="285" r:id="rId22"/>
    <p:sldId id="291" r:id="rId23"/>
    <p:sldId id="292" r:id="rId24"/>
    <p:sldId id="297" r:id="rId25"/>
    <p:sldId id="298" r:id="rId26"/>
    <p:sldId id="293" r:id="rId27"/>
    <p:sldId id="312" r:id="rId28"/>
    <p:sldId id="313" r:id="rId29"/>
    <p:sldId id="324" r:id="rId30"/>
    <p:sldId id="299" r:id="rId31"/>
    <p:sldId id="325" r:id="rId32"/>
    <p:sldId id="326" r:id="rId33"/>
    <p:sldId id="300" r:id="rId34"/>
    <p:sldId id="302" r:id="rId35"/>
    <p:sldId id="303" r:id="rId36"/>
    <p:sldId id="304" r:id="rId37"/>
    <p:sldId id="305" r:id="rId38"/>
    <p:sldId id="314" r:id="rId39"/>
    <p:sldId id="328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30" r:id="rId49"/>
    <p:sldId id="331" r:id="rId50"/>
    <p:sldId id="332" r:id="rId51"/>
    <p:sldId id="333" r:id="rId52"/>
    <p:sldId id="323" r:id="rId53"/>
    <p:sldId id="335" r:id="rId54"/>
    <p:sldId id="336" r:id="rId55"/>
    <p:sldId id="337" r:id="rId56"/>
    <p:sldId id="339" r:id="rId57"/>
    <p:sldId id="340" r:id="rId58"/>
    <p:sldId id="341" r:id="rId59"/>
    <p:sldId id="342" r:id="rId60"/>
    <p:sldId id="343" r:id="rId61"/>
    <p:sldId id="345" r:id="rId62"/>
    <p:sldId id="346" r:id="rId63"/>
    <p:sldId id="347" r:id="rId64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3847F413-E5EB-493E-AFA3-FAB52515F0D3}">
          <p14:sldIdLst>
            <p14:sldId id="256"/>
            <p14:sldId id="260"/>
            <p14:sldId id="261"/>
            <p14:sldId id="262"/>
            <p14:sldId id="267"/>
            <p14:sldId id="310"/>
            <p14:sldId id="268"/>
            <p14:sldId id="269"/>
            <p14:sldId id="270"/>
            <p14:sldId id="271"/>
            <p14:sldId id="272"/>
            <p14:sldId id="273"/>
            <p14:sldId id="278"/>
            <p14:sldId id="279"/>
            <p14:sldId id="280"/>
            <p14:sldId id="281"/>
            <p14:sldId id="282"/>
            <p14:sldId id="327"/>
            <p14:sldId id="284"/>
            <p14:sldId id="288"/>
            <p14:sldId id="285"/>
            <p14:sldId id="291"/>
            <p14:sldId id="292"/>
            <p14:sldId id="297"/>
            <p14:sldId id="298"/>
            <p14:sldId id="293"/>
            <p14:sldId id="312"/>
            <p14:sldId id="313"/>
            <p14:sldId id="324"/>
            <p14:sldId id="299"/>
            <p14:sldId id="325"/>
            <p14:sldId id="326"/>
            <p14:sldId id="300"/>
            <p14:sldId id="302"/>
            <p14:sldId id="303"/>
            <p14:sldId id="304"/>
            <p14:sldId id="305"/>
            <p14:sldId id="314"/>
            <p14:sldId id="328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30"/>
            <p14:sldId id="331"/>
            <p14:sldId id="332"/>
            <p14:sldId id="333"/>
            <p14:sldId id="323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fasc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AEFFA"/>
    <a:srgbClr val="00CC00"/>
    <a:srgbClr val="1F7EE7"/>
    <a:srgbClr val="F8F8F8"/>
    <a:srgbClr val="7DD330"/>
    <a:srgbClr val="0C7CD2"/>
    <a:srgbClr val="AE1517"/>
    <a:srgbClr val="758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>
      <p:cViewPr varScale="1">
        <p:scale>
          <a:sx n="116" d="100"/>
          <a:sy n="116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30T13:33:47.878" idx="1">
    <p:pos x="10" y="10"/>
    <p:text>Nash equilibria und Pareto Dominanz lernen und hier erklären.</p:tex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1.png"/><Relationship Id="rId1" Type="http://schemas.openxmlformats.org/officeDocument/2006/relationships/image" Target="../media/image241.png"/><Relationship Id="rId4" Type="http://schemas.openxmlformats.org/officeDocument/2006/relationships/image" Target="../media/image272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image" Target="../media/image282.pn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image" Target="../media/image302.png"/></Relationships>
</file>

<file path=ppt/diagrams/_rels/data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image" Target="../media/image331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image" Target="../media/image371.png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png"/></Relationships>
</file>

<file path=ppt/diagrams/_rels/data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rawing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Grundlagen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Modellierung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Virales Marketing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B5FCD46F-6B77-40D8-9B4C-F2943DE0033F}" type="presOf" srcId="{12046F8C-FF0B-4C0C-A900-B4A4B3C026EB}" destId="{8101BE18-B5EE-46B6-B61F-62B0AA80C708}" srcOrd="0" destOrd="0" presId="urn:microsoft.com/office/officeart/2005/8/layout/vList3"/>
    <dgm:cxn modelId="{FBBCEF52-BAAF-4C3F-B626-E97084249159}" type="presOf" srcId="{D6793B2C-AE63-4264-BD64-B71DB59D40FF}" destId="{5696499F-8343-41A7-AA4C-11F1C19EE07C}" srcOrd="0" destOrd="0" presId="urn:microsoft.com/office/officeart/2005/8/layout/vList3"/>
    <dgm:cxn modelId="{B6160834-28F7-4377-A6FD-37EC9A405157}" type="presOf" srcId="{59957368-69FA-4921-840C-E9A15569BE97}" destId="{309FA085-10E1-4B87-B89A-392718EE26CA}" srcOrd="0" destOrd="0" presId="urn:microsoft.com/office/officeart/2005/8/layout/vList3"/>
    <dgm:cxn modelId="{CD847ED9-ADE8-4045-9CAD-4846970D23D2}" type="presOf" srcId="{DE7268B1-A8AB-486A-B88E-932CE169B2E3}" destId="{064E7977-88D7-4F84-AD5E-A04D4F4A9B91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471E41B0-B820-4750-98F7-707F7C419F07}" type="presParOf" srcId="{064E7977-88D7-4F84-AD5E-A04D4F4A9B91}" destId="{39AE2A3D-61BD-408A-A470-D52D36090B64}" srcOrd="0" destOrd="0" presId="urn:microsoft.com/office/officeart/2005/8/layout/vList3"/>
    <dgm:cxn modelId="{99B6E760-39A0-4523-8D90-A4E2EC29DB4D}" type="presParOf" srcId="{39AE2A3D-61BD-408A-A470-D52D36090B64}" destId="{6119FA59-704D-4CA5-B23D-C56F4E1EA039}" srcOrd="0" destOrd="0" presId="urn:microsoft.com/office/officeart/2005/8/layout/vList3"/>
    <dgm:cxn modelId="{9040E244-A380-4D3C-8400-3E29FB9F346A}" type="presParOf" srcId="{39AE2A3D-61BD-408A-A470-D52D36090B64}" destId="{8101BE18-B5EE-46B6-B61F-62B0AA80C708}" srcOrd="1" destOrd="0" presId="urn:microsoft.com/office/officeart/2005/8/layout/vList3"/>
    <dgm:cxn modelId="{E8AF239E-069E-4392-8F6A-AE760FC2EE3D}" type="presParOf" srcId="{064E7977-88D7-4F84-AD5E-A04D4F4A9B91}" destId="{B4F4CCB7-1FBE-4760-BD04-B6977EB7896B}" srcOrd="1" destOrd="0" presId="urn:microsoft.com/office/officeart/2005/8/layout/vList3"/>
    <dgm:cxn modelId="{D6FAF14F-10ED-4436-AAC8-406652B22155}" type="presParOf" srcId="{064E7977-88D7-4F84-AD5E-A04D4F4A9B91}" destId="{77DF2EA0-4D02-4A64-A735-305626411995}" srcOrd="2" destOrd="0" presId="urn:microsoft.com/office/officeart/2005/8/layout/vList3"/>
    <dgm:cxn modelId="{AB97447F-083D-479D-8A23-08F3DA484809}" type="presParOf" srcId="{77DF2EA0-4D02-4A64-A735-305626411995}" destId="{59BD1D21-DCDD-40B2-B2C8-DDB85A270D41}" srcOrd="0" destOrd="0" presId="urn:microsoft.com/office/officeart/2005/8/layout/vList3"/>
    <dgm:cxn modelId="{333C56B2-0D10-4F3D-8237-FCD9C3B8919F}" type="presParOf" srcId="{77DF2EA0-4D02-4A64-A735-305626411995}" destId="{309FA085-10E1-4B87-B89A-392718EE26CA}" srcOrd="1" destOrd="0" presId="urn:microsoft.com/office/officeart/2005/8/layout/vList3"/>
    <dgm:cxn modelId="{AEA30658-508E-4A8E-AA21-6D3DA3C76536}" type="presParOf" srcId="{064E7977-88D7-4F84-AD5E-A04D4F4A9B91}" destId="{F5BB2C83-818D-465E-B537-D0CADCBA86B6}" srcOrd="3" destOrd="0" presId="urn:microsoft.com/office/officeart/2005/8/layout/vList3"/>
    <dgm:cxn modelId="{30A58073-E849-4338-9BDE-7520EFA7EC36}" type="presParOf" srcId="{064E7977-88D7-4F84-AD5E-A04D4F4A9B91}" destId="{648A0AB1-AC87-4090-B594-9B90C5D01558}" srcOrd="4" destOrd="0" presId="urn:microsoft.com/office/officeart/2005/8/layout/vList3"/>
    <dgm:cxn modelId="{6D362F31-A492-4788-9203-497EA39C5990}" type="presParOf" srcId="{648A0AB1-AC87-4090-B594-9B90C5D01558}" destId="{6827864C-5589-4118-BBC8-93CC7B311BEC}" srcOrd="0" destOrd="0" presId="urn:microsoft.com/office/officeart/2005/8/layout/vList3"/>
    <dgm:cxn modelId="{98691E3D-6491-4497-9BD8-5BD988FFA5D0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3F92C6-9FDE-4B0D-888A-1D1FD7C3D24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DD3DE77-9FD4-4E6C-9213-046380C70FD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</a:t>
          </a:r>
          <a:r>
            <a:rPr lang="de-DE" dirty="0" smtClean="0">
              <a:solidFill>
                <a:schemeClr val="tx1"/>
              </a:solidFill>
            </a:rPr>
            <a:t>Netzwerks unterschieden </a:t>
          </a:r>
          <a:r>
            <a:rPr lang="de-DE" dirty="0" smtClean="0">
              <a:solidFill>
                <a:schemeClr val="tx1"/>
              </a:solidFill>
            </a:rPr>
            <a:t>sich maßgeblich im Bezug auf die Verhaltensausbreitung.</a:t>
          </a:r>
          <a:endParaRPr lang="de-DE" dirty="0">
            <a:solidFill>
              <a:schemeClr val="tx1"/>
            </a:solidFill>
          </a:endParaRPr>
        </a:p>
      </dgm:t>
    </dgm:pt>
    <dgm:pt modelId="{F10CD3A9-CC9F-4805-A2E1-B8F7356007F1}" type="par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1B92FF-6676-4E63-87EC-6FB59BB5D605}" type="sib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2F85BA5-C684-4BCE-A690-9BF006ED9C9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dirty="0">
            <a:solidFill>
              <a:schemeClr val="tx1"/>
            </a:solidFill>
          </a:endParaRPr>
        </a:p>
      </dgm:t>
    </dgm:pt>
    <dgm:pt modelId="{C15A5464-D220-44D5-A6A6-A2F666571653}" type="par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6475030-E352-44F2-8275-EC0FC777C43F}" type="sib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FE411D5-2EC3-4494-933A-D5B31B52490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Allgemein lassen sich </a:t>
          </a:r>
          <a:r>
            <a:rPr lang="de-DE" dirty="0" smtClean="0">
              <a:solidFill>
                <a:schemeClr val="tx1"/>
              </a:solidFill>
            </a:rPr>
            <a:t>fünf Gruppen </a:t>
          </a:r>
          <a:r>
            <a:rPr lang="de-DE" dirty="0" smtClean="0">
              <a:solidFill>
                <a:schemeClr val="tx1"/>
              </a:solidFill>
            </a:rPr>
            <a:t>von Personen definieren.</a:t>
          </a:r>
          <a:endParaRPr lang="de-DE" dirty="0">
            <a:solidFill>
              <a:schemeClr val="tx1"/>
            </a:solidFill>
          </a:endParaRPr>
        </a:p>
      </dgm:t>
    </dgm:pt>
    <dgm:pt modelId="{CD10C993-616E-45D9-A50B-37D79480C277}" type="par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B5298-529B-4D45-A69B-3E5F8DA05D52}" type="sib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E9B28B-AC61-494D-8060-E174800EB4A9}" type="pres">
      <dgm:prSet presAssocID="{383F92C6-9FDE-4B0D-888A-1D1FD7C3D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095AAE-9703-4057-9051-1E8668030652}" type="pres">
      <dgm:prSet presAssocID="{1DD3DE77-9FD4-4E6C-9213-046380C70F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C26E97-A677-417F-8AC9-2D27D608824B}" type="pres">
      <dgm:prSet presAssocID="{581B92FF-6676-4E63-87EC-6FB59BB5D605}" presName="spacer" presStyleCnt="0"/>
      <dgm:spPr/>
    </dgm:pt>
    <dgm:pt modelId="{665804CE-6CCE-4D81-BB92-E828CF4120CB}" type="pres">
      <dgm:prSet presAssocID="{12F85BA5-C684-4BCE-A690-9BF006ED9C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3F054-BC70-43F5-A443-A406B6530428}" type="pres">
      <dgm:prSet presAssocID="{F6475030-E352-44F2-8275-EC0FC777C43F}" presName="spacer" presStyleCnt="0"/>
      <dgm:spPr/>
    </dgm:pt>
    <dgm:pt modelId="{C73E79C8-734F-4E29-B4AD-91AEF388B61A}" type="pres">
      <dgm:prSet presAssocID="{7FE411D5-2EC3-4494-933A-D5B31B5249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F1CFEE-2B89-4A64-B3E8-D12EC31623CE}" srcId="{383F92C6-9FDE-4B0D-888A-1D1FD7C3D241}" destId="{12F85BA5-C684-4BCE-A690-9BF006ED9C9F}" srcOrd="1" destOrd="0" parTransId="{C15A5464-D220-44D5-A6A6-A2F666571653}" sibTransId="{F6475030-E352-44F2-8275-EC0FC777C43F}"/>
    <dgm:cxn modelId="{74D7DA2B-39F2-47BD-A969-CC7E2130FD24}" type="presOf" srcId="{1DD3DE77-9FD4-4E6C-9213-046380C70FD2}" destId="{BF095AAE-9703-4057-9051-1E8668030652}" srcOrd="0" destOrd="0" presId="urn:microsoft.com/office/officeart/2005/8/layout/vList2"/>
    <dgm:cxn modelId="{373DFDF9-D305-451B-BD3C-93D6526CBA67}" srcId="{383F92C6-9FDE-4B0D-888A-1D1FD7C3D241}" destId="{7FE411D5-2EC3-4494-933A-D5B31B524901}" srcOrd="2" destOrd="0" parTransId="{CD10C993-616E-45D9-A50B-37D79480C277}" sibTransId="{85FB5298-529B-4D45-A69B-3E5F8DA05D52}"/>
    <dgm:cxn modelId="{2B8219CD-AEE9-45B6-98A3-F63FE97899A2}" type="presOf" srcId="{383F92C6-9FDE-4B0D-888A-1D1FD7C3D241}" destId="{FFE9B28B-AC61-494D-8060-E174800EB4A9}" srcOrd="0" destOrd="0" presId="urn:microsoft.com/office/officeart/2005/8/layout/vList2"/>
    <dgm:cxn modelId="{DF918781-54C3-45FB-A0C4-B0CAA1B4D1F6}" srcId="{383F92C6-9FDE-4B0D-888A-1D1FD7C3D241}" destId="{1DD3DE77-9FD4-4E6C-9213-046380C70FD2}" srcOrd="0" destOrd="0" parTransId="{F10CD3A9-CC9F-4805-A2E1-B8F7356007F1}" sibTransId="{581B92FF-6676-4E63-87EC-6FB59BB5D605}"/>
    <dgm:cxn modelId="{3B1BACE2-07F5-4824-BAB6-83C6885404B8}" type="presOf" srcId="{7FE411D5-2EC3-4494-933A-D5B31B524901}" destId="{C73E79C8-734F-4E29-B4AD-91AEF388B61A}" srcOrd="0" destOrd="0" presId="urn:microsoft.com/office/officeart/2005/8/layout/vList2"/>
    <dgm:cxn modelId="{10A36564-A4FD-40E0-BE32-700BD1E4FBB2}" type="presOf" srcId="{12F85BA5-C684-4BCE-A690-9BF006ED9C9F}" destId="{665804CE-6CCE-4D81-BB92-E828CF4120CB}" srcOrd="0" destOrd="0" presId="urn:microsoft.com/office/officeart/2005/8/layout/vList2"/>
    <dgm:cxn modelId="{337159E9-030A-4B52-917A-4CF250F92B66}" type="presParOf" srcId="{FFE9B28B-AC61-494D-8060-E174800EB4A9}" destId="{BF095AAE-9703-4057-9051-1E8668030652}" srcOrd="0" destOrd="0" presId="urn:microsoft.com/office/officeart/2005/8/layout/vList2"/>
    <dgm:cxn modelId="{E0077918-6A5C-4037-819A-BEBF68D1EA69}" type="presParOf" srcId="{FFE9B28B-AC61-494D-8060-E174800EB4A9}" destId="{30C26E97-A677-417F-8AC9-2D27D608824B}" srcOrd="1" destOrd="0" presId="urn:microsoft.com/office/officeart/2005/8/layout/vList2"/>
    <dgm:cxn modelId="{E1CC9FA7-D844-4CB4-AFC3-71C6D68A3FFD}" type="presParOf" srcId="{FFE9B28B-AC61-494D-8060-E174800EB4A9}" destId="{665804CE-6CCE-4D81-BB92-E828CF4120CB}" srcOrd="2" destOrd="0" presId="urn:microsoft.com/office/officeart/2005/8/layout/vList2"/>
    <dgm:cxn modelId="{8B262CF5-EFA0-4E15-B089-326F1D574C16}" type="presParOf" srcId="{FFE9B28B-AC61-494D-8060-E174800EB4A9}" destId="{DCE3F054-BC70-43F5-A443-A406B6530428}" srcOrd="3" destOrd="0" presId="urn:microsoft.com/office/officeart/2005/8/layout/vList2"/>
    <dgm:cxn modelId="{56411B2E-769C-4047-A7F2-D66506BF48A8}" type="presParOf" srcId="{FFE9B28B-AC61-494D-8060-E174800EB4A9}" destId="{C73E79C8-734F-4E29-B4AD-91AEF388B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ECEC1B-B09B-463A-A59E-B197679E2DB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EEB789-BDE7-4701-AA70-D3BAD03AE74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dirty="0">
            <a:solidFill>
              <a:schemeClr val="tx1"/>
            </a:solidFill>
          </a:endParaRPr>
        </a:p>
      </dgm:t>
    </dgm:pt>
    <dgm:pt modelId="{F658E81B-E72B-4E42-9C7B-400841F7CA28}" type="par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4291E0-8B4D-4285-8945-A105DC9A89AB}" type="sib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DFBE3AF-ADD9-4510-B889-7802056FC9A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kennen sich besser als andere. Die Kanäle zu diesen Personen sind stärker.</a:t>
          </a:r>
          <a:endParaRPr lang="de-DE" dirty="0">
            <a:solidFill>
              <a:schemeClr val="tx1"/>
            </a:solidFill>
          </a:endParaRPr>
        </a:p>
      </dgm:t>
    </dgm:pt>
    <dgm:pt modelId="{EE4D1B5E-BAD8-4650-98CF-A86F43312E97}" type="par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7666A60-6686-4701-9270-46C4712C47C0}" type="sib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C40D6C8-A15B-446E-A9B3-826B26B3D91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Es lassen sich zwei Obergruppen von Kanälen definieren.</a:t>
          </a:r>
          <a:endParaRPr lang="de-DE" dirty="0">
            <a:solidFill>
              <a:schemeClr val="tx1"/>
            </a:solidFill>
          </a:endParaRPr>
        </a:p>
      </dgm:t>
    </dgm:pt>
    <dgm:pt modelId="{D05D544A-E27F-416B-BB9B-B03C90B3C4B7}" type="par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9DE4D3-E766-4795-A86E-1E375C520FDE}" type="sib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DAC8A0-7C64-417B-ACE8-70D68D07C05C}" type="pres">
      <dgm:prSet presAssocID="{95ECEC1B-B09B-463A-A59E-B197679E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B00F7B-A1C1-45B5-9761-0DE7319D4BF0}" type="pres">
      <dgm:prSet presAssocID="{0FEEB789-BDE7-4701-AA70-D3BAD03AE74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64D13B-9ABE-445C-B477-8E41AA7DF0E5}" type="pres">
      <dgm:prSet presAssocID="{F34291E0-8B4D-4285-8945-A105DC9A89AB}" presName="spacer" presStyleCnt="0"/>
      <dgm:spPr/>
      <dgm:t>
        <a:bodyPr/>
        <a:lstStyle/>
        <a:p>
          <a:endParaRPr lang="de-DE"/>
        </a:p>
      </dgm:t>
    </dgm:pt>
    <dgm:pt modelId="{B0240337-33B2-465A-8721-26BC6AC21D55}" type="pres">
      <dgm:prSet presAssocID="{4DFBE3AF-ADD9-4510-B889-7802056FC9A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7553C1-F061-4190-B295-80FEA7F4220B}" type="pres">
      <dgm:prSet presAssocID="{27666A60-6686-4701-9270-46C4712C47C0}" presName="spacer" presStyleCnt="0"/>
      <dgm:spPr/>
      <dgm:t>
        <a:bodyPr/>
        <a:lstStyle/>
        <a:p>
          <a:endParaRPr lang="de-DE"/>
        </a:p>
      </dgm:t>
    </dgm:pt>
    <dgm:pt modelId="{D8E41C66-2704-48B0-9D7D-681C8291625B}" type="pres">
      <dgm:prSet presAssocID="{6C40D6C8-A15B-446E-A9B3-826B26B3D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BBF6C59-35D0-43D4-BEDC-C9BEE669ABFF}" type="presOf" srcId="{4DFBE3AF-ADD9-4510-B889-7802056FC9A0}" destId="{B0240337-33B2-465A-8721-26BC6AC21D55}" srcOrd="0" destOrd="0" presId="urn:microsoft.com/office/officeart/2005/8/layout/vList2"/>
    <dgm:cxn modelId="{E5B38208-424C-4E14-B193-8D7964C7BC41}" type="presOf" srcId="{95ECEC1B-B09B-463A-A59E-B197679E2DBF}" destId="{ACDAC8A0-7C64-417B-ACE8-70D68D07C05C}" srcOrd="0" destOrd="0" presId="urn:microsoft.com/office/officeart/2005/8/layout/vList2"/>
    <dgm:cxn modelId="{79921A64-17DD-4E41-8F0D-61768C1A25E6}" srcId="{95ECEC1B-B09B-463A-A59E-B197679E2DBF}" destId="{0FEEB789-BDE7-4701-AA70-D3BAD03AE74C}" srcOrd="0" destOrd="0" parTransId="{F658E81B-E72B-4E42-9C7B-400841F7CA28}" sibTransId="{F34291E0-8B4D-4285-8945-A105DC9A89AB}"/>
    <dgm:cxn modelId="{C79CDC15-CBB5-4A68-8FBD-46FB93B0D6FF}" type="presOf" srcId="{6C40D6C8-A15B-446E-A9B3-826B26B3D916}" destId="{D8E41C66-2704-48B0-9D7D-681C8291625B}" srcOrd="0" destOrd="0" presId="urn:microsoft.com/office/officeart/2005/8/layout/vList2"/>
    <dgm:cxn modelId="{AB36D89F-8E63-4B6D-9133-B4AA715891FF}" srcId="{95ECEC1B-B09B-463A-A59E-B197679E2DBF}" destId="{6C40D6C8-A15B-446E-A9B3-826B26B3D916}" srcOrd="2" destOrd="0" parTransId="{D05D544A-E27F-416B-BB9B-B03C90B3C4B7}" sibTransId="{5B9DE4D3-E766-4795-A86E-1E375C520FDE}"/>
    <dgm:cxn modelId="{D43544DE-A9C0-445D-ADCE-9EAC6830AE6B}" type="presOf" srcId="{0FEEB789-BDE7-4701-AA70-D3BAD03AE74C}" destId="{4DB00F7B-A1C1-45B5-9761-0DE7319D4BF0}" srcOrd="0" destOrd="0" presId="urn:microsoft.com/office/officeart/2005/8/layout/vList2"/>
    <dgm:cxn modelId="{A49B896F-9F1E-4598-A0EA-D988751E9760}" srcId="{95ECEC1B-B09B-463A-A59E-B197679E2DBF}" destId="{4DFBE3AF-ADD9-4510-B889-7802056FC9A0}" srcOrd="1" destOrd="0" parTransId="{EE4D1B5E-BAD8-4650-98CF-A86F43312E97}" sibTransId="{27666A60-6686-4701-9270-46C4712C47C0}"/>
    <dgm:cxn modelId="{234ACAC2-4556-43E6-AF10-61371DB4BA10}" type="presParOf" srcId="{ACDAC8A0-7C64-417B-ACE8-70D68D07C05C}" destId="{4DB00F7B-A1C1-45B5-9761-0DE7319D4BF0}" srcOrd="0" destOrd="0" presId="urn:microsoft.com/office/officeart/2005/8/layout/vList2"/>
    <dgm:cxn modelId="{ACE099C3-A8CC-44DD-B37E-12C90A3C4289}" type="presParOf" srcId="{ACDAC8A0-7C64-417B-ACE8-70D68D07C05C}" destId="{4964D13B-9ABE-445C-B477-8E41AA7DF0E5}" srcOrd="1" destOrd="0" presId="urn:microsoft.com/office/officeart/2005/8/layout/vList2"/>
    <dgm:cxn modelId="{7D2A34F0-8C5B-4397-BBC4-1BC79D710D2E}" type="presParOf" srcId="{ACDAC8A0-7C64-417B-ACE8-70D68D07C05C}" destId="{B0240337-33B2-465A-8721-26BC6AC21D55}" srcOrd="2" destOrd="0" presId="urn:microsoft.com/office/officeart/2005/8/layout/vList2"/>
    <dgm:cxn modelId="{45242E68-BD6F-4EFD-B8EC-B3C50240295A}" type="presParOf" srcId="{ACDAC8A0-7C64-417B-ACE8-70D68D07C05C}" destId="{B17553C1-F061-4190-B295-80FEA7F4220B}" srcOrd="3" destOrd="0" presId="urn:microsoft.com/office/officeart/2005/8/layout/vList2"/>
    <dgm:cxn modelId="{FB080098-9F6B-4560-9DF6-38560DCD7AC1}" type="presParOf" srcId="{ACDAC8A0-7C64-417B-ACE8-70D68D07C05C}" destId="{D8E41C66-2704-48B0-9D7D-681C829162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49139EE-ADD1-4029-8360-71995EE4549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7AA7D944-9DA8-4390-BAD8-BB5CCB28DDC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Wir unterhalten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zu unseren unmittelbaren Freunden und Bekannten.</a:t>
          </a:r>
          <a:endParaRPr lang="de-DE" dirty="0">
            <a:solidFill>
              <a:schemeClr val="tx1"/>
            </a:solidFill>
          </a:endParaRPr>
        </a:p>
      </dgm:t>
    </dgm:pt>
    <dgm:pt modelId="{B70D7D93-1C4B-4FF2-86D9-6B5CFDD54887}" type="par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DAEA747-210F-4603-872C-D81E616485A4}" type="sib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F869296-EDFC-43ED-9FF6-BB16D1E958B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schätzen die Meinung dieser Menschen ungemein hoch ein.</a:t>
          </a:r>
          <a:endParaRPr lang="de-DE">
            <a:solidFill>
              <a:schemeClr val="tx1"/>
            </a:solidFill>
          </a:endParaRPr>
        </a:p>
      </dgm:t>
    </dgm:pt>
    <dgm:pt modelId="{37C04122-64B2-455A-9D53-103A8B80F27B}" type="par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768066-5503-4B81-9367-2DEDB52FBB8F}" type="sib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7BAC5-C9B1-4FEC-9E01-1B83F45D78D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statt.</a:t>
          </a:r>
          <a:endParaRPr lang="de-DE" dirty="0">
            <a:solidFill>
              <a:schemeClr val="tx1"/>
            </a:solidFill>
          </a:endParaRPr>
        </a:p>
      </dgm:t>
    </dgm:pt>
    <dgm:pt modelId="{2B8044AC-6581-47FE-B880-F575358601FA}" type="par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397832-7F6C-48A0-AF11-B7B05F05AE1B}" type="sib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2AB028-AFBB-49AA-94F3-856219A8F7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Nachteil: Es gibt innerhalb von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wenig neue Informationen.</a:t>
          </a:r>
          <a:endParaRPr lang="de-DE" dirty="0">
            <a:solidFill>
              <a:schemeClr val="tx1"/>
            </a:solidFill>
          </a:endParaRPr>
        </a:p>
      </dgm:t>
    </dgm:pt>
    <dgm:pt modelId="{703C0EC4-13E6-4D32-93A8-9E8E92374BCA}" type="par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224F5-188C-4C79-A771-6E0106067D79}" type="sib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B198B1-D626-4C80-8888-8346273D12DF}" type="pres">
      <dgm:prSet presAssocID="{349139EE-ADD1-4029-8360-71995EE454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B5385BB-EBE8-4CA2-81C1-9CFBF4244094}" type="pres">
      <dgm:prSet presAssocID="{7AA7D944-9DA8-4390-BAD8-BB5CCB28DD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4ED7F-AEC9-49E8-92D5-ECFC0E36A231}" type="pres">
      <dgm:prSet presAssocID="{9DAEA747-210F-4603-872C-D81E616485A4}" presName="spacer" presStyleCnt="0"/>
      <dgm:spPr/>
      <dgm:t>
        <a:bodyPr/>
        <a:lstStyle/>
        <a:p>
          <a:endParaRPr lang="de-DE"/>
        </a:p>
      </dgm:t>
    </dgm:pt>
    <dgm:pt modelId="{B965C7B0-771E-49A8-9305-CA7BD959EE3C}" type="pres">
      <dgm:prSet presAssocID="{DF869296-EDFC-43ED-9FF6-BB16D1E958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852BBA-56EA-4E3C-854C-773A024CCEBC}" type="pres">
      <dgm:prSet presAssocID="{A3768066-5503-4B81-9367-2DEDB52FBB8F}" presName="spacer" presStyleCnt="0"/>
      <dgm:spPr/>
      <dgm:t>
        <a:bodyPr/>
        <a:lstStyle/>
        <a:p>
          <a:endParaRPr lang="de-DE"/>
        </a:p>
      </dgm:t>
    </dgm:pt>
    <dgm:pt modelId="{67FD4AED-5714-4783-8105-26E5EE83084F}" type="pres">
      <dgm:prSet presAssocID="{0107BAC5-C9B1-4FEC-9E01-1B83F45D78D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AC390A-89CD-41CD-86F5-B77761A87308}" type="pres">
      <dgm:prSet presAssocID="{05397832-7F6C-48A0-AF11-B7B05F05AE1B}" presName="spacer" presStyleCnt="0"/>
      <dgm:spPr/>
      <dgm:t>
        <a:bodyPr/>
        <a:lstStyle/>
        <a:p>
          <a:endParaRPr lang="de-DE"/>
        </a:p>
      </dgm:t>
    </dgm:pt>
    <dgm:pt modelId="{2364200A-B04D-4083-B0B3-56320A5848D0}" type="pres">
      <dgm:prSet presAssocID="{722AB028-AFBB-49AA-94F3-856219A8F7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5A7864-3E13-47C0-A290-8977ECDCBB39}" type="presOf" srcId="{DF869296-EDFC-43ED-9FF6-BB16D1E958B3}" destId="{B965C7B0-771E-49A8-9305-CA7BD959EE3C}" srcOrd="0" destOrd="0" presId="urn:microsoft.com/office/officeart/2005/8/layout/vList2"/>
    <dgm:cxn modelId="{572C8476-5DA7-4B18-B5DD-7E866F03AC37}" type="presOf" srcId="{722AB028-AFBB-49AA-94F3-856219A8F7A5}" destId="{2364200A-B04D-4083-B0B3-56320A5848D0}" srcOrd="0" destOrd="0" presId="urn:microsoft.com/office/officeart/2005/8/layout/vList2"/>
    <dgm:cxn modelId="{4485531F-76BB-49B1-A057-0E15126D90D5}" srcId="{349139EE-ADD1-4029-8360-71995EE4549A}" destId="{DF869296-EDFC-43ED-9FF6-BB16D1E958B3}" srcOrd="1" destOrd="0" parTransId="{37C04122-64B2-455A-9D53-103A8B80F27B}" sibTransId="{A3768066-5503-4B81-9367-2DEDB52FBB8F}"/>
    <dgm:cxn modelId="{7334B7C5-B403-4C9E-BB4A-CEA56ECE3BC5}" type="presOf" srcId="{349139EE-ADD1-4029-8360-71995EE4549A}" destId="{6BB198B1-D626-4C80-8888-8346273D12DF}" srcOrd="0" destOrd="0" presId="urn:microsoft.com/office/officeart/2005/8/layout/vList2"/>
    <dgm:cxn modelId="{1ED9B487-4B70-476D-A730-D5C45505D20E}" srcId="{349139EE-ADD1-4029-8360-71995EE4549A}" destId="{722AB028-AFBB-49AA-94F3-856219A8F7A5}" srcOrd="3" destOrd="0" parTransId="{703C0EC4-13E6-4D32-93A8-9E8E92374BCA}" sibTransId="{DD6224F5-188C-4C79-A771-6E0106067D79}"/>
    <dgm:cxn modelId="{0E27144C-B55C-4FDA-8728-B24C25DEA2A4}" type="presOf" srcId="{7AA7D944-9DA8-4390-BAD8-BB5CCB28DDC4}" destId="{4B5385BB-EBE8-4CA2-81C1-9CFBF4244094}" srcOrd="0" destOrd="0" presId="urn:microsoft.com/office/officeart/2005/8/layout/vList2"/>
    <dgm:cxn modelId="{9B36AA9B-B5CF-460C-8D5F-32314804B157}" srcId="{349139EE-ADD1-4029-8360-71995EE4549A}" destId="{7AA7D944-9DA8-4390-BAD8-BB5CCB28DDC4}" srcOrd="0" destOrd="0" parTransId="{B70D7D93-1C4B-4FF2-86D9-6B5CFDD54887}" sibTransId="{9DAEA747-210F-4603-872C-D81E616485A4}"/>
    <dgm:cxn modelId="{43FDF549-5D27-4889-85C2-65C292BD534B}" srcId="{349139EE-ADD1-4029-8360-71995EE4549A}" destId="{0107BAC5-C9B1-4FEC-9E01-1B83F45D78D8}" srcOrd="2" destOrd="0" parTransId="{2B8044AC-6581-47FE-B880-F575358601FA}" sibTransId="{05397832-7F6C-48A0-AF11-B7B05F05AE1B}"/>
    <dgm:cxn modelId="{5B1CF2A2-4DD4-43CC-AD4F-5DCC8EA51B59}" type="presOf" srcId="{0107BAC5-C9B1-4FEC-9E01-1B83F45D78D8}" destId="{67FD4AED-5714-4783-8105-26E5EE83084F}" srcOrd="0" destOrd="0" presId="urn:microsoft.com/office/officeart/2005/8/layout/vList2"/>
    <dgm:cxn modelId="{DFF86795-C559-44CC-B565-372F6F6782C5}" type="presParOf" srcId="{6BB198B1-D626-4C80-8888-8346273D12DF}" destId="{4B5385BB-EBE8-4CA2-81C1-9CFBF4244094}" srcOrd="0" destOrd="0" presId="urn:microsoft.com/office/officeart/2005/8/layout/vList2"/>
    <dgm:cxn modelId="{BE93BC03-E793-426A-A3AE-494AF317938D}" type="presParOf" srcId="{6BB198B1-D626-4C80-8888-8346273D12DF}" destId="{A994ED7F-AEC9-49E8-92D5-ECFC0E36A231}" srcOrd="1" destOrd="0" presId="urn:microsoft.com/office/officeart/2005/8/layout/vList2"/>
    <dgm:cxn modelId="{0F065B05-1801-4A33-A36A-ABDA0EF90D5B}" type="presParOf" srcId="{6BB198B1-D626-4C80-8888-8346273D12DF}" destId="{B965C7B0-771E-49A8-9305-CA7BD959EE3C}" srcOrd="2" destOrd="0" presId="urn:microsoft.com/office/officeart/2005/8/layout/vList2"/>
    <dgm:cxn modelId="{B846F18D-3EED-406C-AF7E-58921AFB6598}" type="presParOf" srcId="{6BB198B1-D626-4C80-8888-8346273D12DF}" destId="{76852BBA-56EA-4E3C-854C-773A024CCEBC}" srcOrd="3" destOrd="0" presId="urn:microsoft.com/office/officeart/2005/8/layout/vList2"/>
    <dgm:cxn modelId="{8B56684A-44A4-48DF-BCF4-2C08F58A52FE}" type="presParOf" srcId="{6BB198B1-D626-4C80-8888-8346273D12DF}" destId="{67FD4AED-5714-4783-8105-26E5EE83084F}" srcOrd="4" destOrd="0" presId="urn:microsoft.com/office/officeart/2005/8/layout/vList2"/>
    <dgm:cxn modelId="{B1C2B73F-DBCB-47F1-8125-1DB8712FC959}" type="presParOf" srcId="{6BB198B1-D626-4C80-8888-8346273D12DF}" destId="{D6AC390A-89CD-41CD-86F5-B77761A87308}" srcOrd="5" destOrd="0" presId="urn:microsoft.com/office/officeart/2005/8/layout/vList2"/>
    <dgm:cxn modelId="{AC86C185-2A46-4AA1-A2DA-C99A27150635}" type="presParOf" srcId="{6BB198B1-D626-4C80-8888-8346273D12DF}" destId="{2364200A-B04D-4083-B0B3-56320A5848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0B054FE-74CA-4AEB-AC5C-6747FA26616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BD2FBD6-185A-4EE7-AE52-CCFF08F6FA3F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Weak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unterhalten wir zu flüchtigen Bekannten, oder Personen die außerhalb unseres nahen sozialen Umfeldes stehen.</a:t>
          </a:r>
          <a:endParaRPr lang="de-DE" dirty="0">
            <a:solidFill>
              <a:schemeClr val="tx1"/>
            </a:solidFill>
          </a:endParaRPr>
        </a:p>
      </dgm:t>
    </dgm:pt>
    <dgm:pt modelId="{B0A5DEB8-7346-4C40-AADC-D07210B40A1A}" type="par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228BC0-57CF-4AE5-919F-11053778D1BE}" type="sib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335C641-EE43-44AC-8F76-2E5908F4368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>
            <a:solidFill>
              <a:schemeClr val="tx1"/>
            </a:solidFill>
          </a:endParaRPr>
        </a:p>
      </dgm:t>
    </dgm:pt>
    <dgm:pt modelId="{6A9E338E-BB33-4F6F-B38E-2A08C8B873FD}" type="par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E33BD89-0347-404E-ABAF-0C5EAF172ECD}" type="sib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F2CA14-8633-4784-BCE1-E10783C23DE4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>
            <a:solidFill>
              <a:schemeClr val="tx1"/>
            </a:solidFill>
          </a:endParaRPr>
        </a:p>
      </dgm:t>
    </dgm:pt>
    <dgm:pt modelId="{E23E8163-398F-47BC-9E0F-2FB8B8E78FB8}" type="par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BEF644-7D23-4DCC-8637-2689465A11B9}" type="sib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1B8638-6422-4AF7-8710-DC715124687B}" type="pres">
      <dgm:prSet presAssocID="{50B054FE-74CA-4AEB-AC5C-6747FA2661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2AF729-AA94-40F0-8E6A-2737ECA06265}" type="pres">
      <dgm:prSet presAssocID="{DBD2FBD6-185A-4EE7-AE52-CCFF08F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D1D5EF-BED8-4069-9D42-9E5903B34CD0}" type="pres">
      <dgm:prSet presAssocID="{BA228BC0-57CF-4AE5-919F-11053778D1BE}" presName="spacer" presStyleCnt="0"/>
      <dgm:spPr/>
      <dgm:t>
        <a:bodyPr/>
        <a:lstStyle/>
        <a:p>
          <a:endParaRPr lang="de-DE"/>
        </a:p>
      </dgm:t>
    </dgm:pt>
    <dgm:pt modelId="{4866AB47-6066-422E-B191-9CCF44A8DCFA}" type="pres">
      <dgm:prSet presAssocID="{9335C641-EE43-44AC-8F76-2E5908F436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C3399-822A-4AD1-AA7E-E4F5B0EE95E1}" type="pres">
      <dgm:prSet presAssocID="{7E33BD89-0347-404E-ABAF-0C5EAF172ECD}" presName="spacer" presStyleCnt="0"/>
      <dgm:spPr/>
      <dgm:t>
        <a:bodyPr/>
        <a:lstStyle/>
        <a:p>
          <a:endParaRPr lang="de-DE"/>
        </a:p>
      </dgm:t>
    </dgm:pt>
    <dgm:pt modelId="{CFE53FF4-6730-4354-A04A-173DBF762931}" type="pres">
      <dgm:prSet presAssocID="{F1F2CA14-8633-4784-BCE1-E10783C23DE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D137F6-63B8-427A-9233-7A89659D20F2}" srcId="{50B054FE-74CA-4AEB-AC5C-6747FA266166}" destId="{F1F2CA14-8633-4784-BCE1-E10783C23DE4}" srcOrd="2" destOrd="0" parTransId="{E23E8163-398F-47BC-9E0F-2FB8B8E78FB8}" sibTransId="{60BEF644-7D23-4DCC-8637-2689465A11B9}"/>
    <dgm:cxn modelId="{3C931DB0-0FF1-4845-85DB-C3F9232273B9}" type="presOf" srcId="{9335C641-EE43-44AC-8F76-2E5908F43681}" destId="{4866AB47-6066-422E-B191-9CCF44A8DCFA}" srcOrd="0" destOrd="0" presId="urn:microsoft.com/office/officeart/2005/8/layout/vList2"/>
    <dgm:cxn modelId="{B76C1FDA-D6EE-4C63-AEA2-CF9B5EE1D8F0}" srcId="{50B054FE-74CA-4AEB-AC5C-6747FA266166}" destId="{DBD2FBD6-185A-4EE7-AE52-CCFF08F6FA3F}" srcOrd="0" destOrd="0" parTransId="{B0A5DEB8-7346-4C40-AADC-D07210B40A1A}" sibTransId="{BA228BC0-57CF-4AE5-919F-11053778D1BE}"/>
    <dgm:cxn modelId="{0BF5C37F-F04F-4E40-B7BB-0BBB43C26D19}" type="presOf" srcId="{50B054FE-74CA-4AEB-AC5C-6747FA266166}" destId="{291B8638-6422-4AF7-8710-DC715124687B}" srcOrd="0" destOrd="0" presId="urn:microsoft.com/office/officeart/2005/8/layout/vList2"/>
    <dgm:cxn modelId="{7CFFDF71-98C4-4927-BB02-1D9DDF211F75}" srcId="{50B054FE-74CA-4AEB-AC5C-6747FA266166}" destId="{9335C641-EE43-44AC-8F76-2E5908F43681}" srcOrd="1" destOrd="0" parTransId="{6A9E338E-BB33-4F6F-B38E-2A08C8B873FD}" sibTransId="{7E33BD89-0347-404E-ABAF-0C5EAF172ECD}"/>
    <dgm:cxn modelId="{CD5DA5C2-67C5-47A3-B9F2-388CE21CB32D}" type="presOf" srcId="{F1F2CA14-8633-4784-BCE1-E10783C23DE4}" destId="{CFE53FF4-6730-4354-A04A-173DBF762931}" srcOrd="0" destOrd="0" presId="urn:microsoft.com/office/officeart/2005/8/layout/vList2"/>
    <dgm:cxn modelId="{3C08557E-5D39-401F-98F0-AC38935CE486}" type="presOf" srcId="{DBD2FBD6-185A-4EE7-AE52-CCFF08F6FA3F}" destId="{2A2AF729-AA94-40F0-8E6A-2737ECA06265}" srcOrd="0" destOrd="0" presId="urn:microsoft.com/office/officeart/2005/8/layout/vList2"/>
    <dgm:cxn modelId="{BB737E17-05EE-4AB7-9263-CBC148B4EAE0}" type="presParOf" srcId="{291B8638-6422-4AF7-8710-DC715124687B}" destId="{2A2AF729-AA94-40F0-8E6A-2737ECA06265}" srcOrd="0" destOrd="0" presId="urn:microsoft.com/office/officeart/2005/8/layout/vList2"/>
    <dgm:cxn modelId="{6AF9B2CD-9CBA-423E-80A9-21BC8F426B55}" type="presParOf" srcId="{291B8638-6422-4AF7-8710-DC715124687B}" destId="{9BD1D5EF-BED8-4069-9D42-9E5903B34CD0}" srcOrd="1" destOrd="0" presId="urn:microsoft.com/office/officeart/2005/8/layout/vList2"/>
    <dgm:cxn modelId="{FFD8A8D3-A283-4305-BF06-9CEDBE39BA97}" type="presParOf" srcId="{291B8638-6422-4AF7-8710-DC715124687B}" destId="{4866AB47-6066-422E-B191-9CCF44A8DCFA}" srcOrd="2" destOrd="0" presId="urn:microsoft.com/office/officeart/2005/8/layout/vList2"/>
    <dgm:cxn modelId="{0E513B8B-E9C7-4114-97B0-DCC4DCF5881A}" type="presParOf" srcId="{291B8638-6422-4AF7-8710-DC715124687B}" destId="{135C3399-822A-4AD1-AA7E-E4F5B0EE95E1}" srcOrd="3" destOrd="0" presId="urn:microsoft.com/office/officeart/2005/8/layout/vList2"/>
    <dgm:cxn modelId="{18FD5A5F-56F2-4C8B-8C04-520775F64E32}" type="presParOf" srcId="{291B8638-6422-4AF7-8710-DC715124687B}" destId="{CFE53FF4-6730-4354-A04A-173DBF7629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B30BA9C-6DEF-4D6C-987E-5EB0C6F37E6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E18E01B-D122-4421-BDB5-48988F33705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Erfolg einer Innovation ist abhängig von verschiedenen Attributen, welche heterogen gewichtet sein können.</a:t>
          </a:r>
          <a:endParaRPr lang="de-DE" dirty="0">
            <a:solidFill>
              <a:schemeClr val="tx1"/>
            </a:solidFill>
          </a:endParaRPr>
        </a:p>
      </dgm:t>
    </dgm:pt>
    <dgm:pt modelId="{053611AD-07B3-4CC7-B64F-9AA556CC59AC}" type="par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DA791D-F329-4F27-8461-846FFE1F936E}" type="sib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D16383E-BA6C-4305-944D-2F1DCDA3C19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 einem sozialen Netzwerk gibt es unterschiedliche Typen von Personen, die früher oder später zur Adaption von Innovationen neigen.</a:t>
          </a:r>
          <a:endParaRPr lang="de-DE" dirty="0">
            <a:solidFill>
              <a:schemeClr val="tx1"/>
            </a:solidFill>
          </a:endParaRPr>
        </a:p>
      </dgm:t>
    </dgm:pt>
    <dgm:pt modelId="{D02744A6-302B-49D6-861B-992B8E9A680C}" type="par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1007FB1-A97C-4ACD-91C0-A63ABA85CA77}" type="sib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FD1D2F-B2E5-4E69-B2F8-1E2817AAEE1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>
            <a:solidFill>
              <a:schemeClr val="tx1"/>
            </a:solidFill>
          </a:endParaRPr>
        </a:p>
      </dgm:t>
    </dgm:pt>
    <dgm:pt modelId="{4AAB62AA-C942-4092-9EC9-F660475E8271}" type="par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7E0C1C3-9BB9-481B-A2F3-2ED3664CDA83}" type="sib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473BB6C-3D31-477B-BF34-E02110903ED4}" type="pres">
      <dgm:prSet presAssocID="{3B30BA9C-6DEF-4D6C-987E-5EB0C6F37E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7A9FA7B-6741-4C58-9993-DD2AB695736C}" type="pres">
      <dgm:prSet presAssocID="{DE18E01B-D122-4421-BDB5-48988F3370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94E9-2EEA-4D88-AEF1-DCB23D0179FB}" type="pres">
      <dgm:prSet presAssocID="{11DA791D-F329-4F27-8461-846FFE1F936E}" presName="spacer" presStyleCnt="0"/>
      <dgm:spPr/>
      <dgm:t>
        <a:bodyPr/>
        <a:lstStyle/>
        <a:p>
          <a:endParaRPr lang="de-DE"/>
        </a:p>
      </dgm:t>
    </dgm:pt>
    <dgm:pt modelId="{49748799-CBA6-4B35-B863-2766C14DC8D0}" type="pres">
      <dgm:prSet presAssocID="{AD16383E-BA6C-4305-944D-2F1DCDA3C19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F4FBB8-8EBF-4AAB-B976-907560FA41DF}" type="pres">
      <dgm:prSet presAssocID="{41007FB1-A97C-4ACD-91C0-A63ABA85CA77}" presName="spacer" presStyleCnt="0"/>
      <dgm:spPr/>
      <dgm:t>
        <a:bodyPr/>
        <a:lstStyle/>
        <a:p>
          <a:endParaRPr lang="de-DE"/>
        </a:p>
      </dgm:t>
    </dgm:pt>
    <dgm:pt modelId="{79753CDC-6058-46B8-9C37-410E341CB6AF}" type="pres">
      <dgm:prSet presAssocID="{2CFD1D2F-B2E5-4E69-B2F8-1E2817AAE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ABF42C-FFDF-4638-8718-F095CE7290EE}" type="presOf" srcId="{2CFD1D2F-B2E5-4E69-B2F8-1E2817AAEE15}" destId="{79753CDC-6058-46B8-9C37-410E341CB6AF}" srcOrd="0" destOrd="0" presId="urn:microsoft.com/office/officeart/2005/8/layout/vList2"/>
    <dgm:cxn modelId="{422B5231-26FC-4779-92C4-9736ED585FE4}" srcId="{3B30BA9C-6DEF-4D6C-987E-5EB0C6F37E65}" destId="{AD16383E-BA6C-4305-944D-2F1DCDA3C19B}" srcOrd="1" destOrd="0" parTransId="{D02744A6-302B-49D6-861B-992B8E9A680C}" sibTransId="{41007FB1-A97C-4ACD-91C0-A63ABA85CA77}"/>
    <dgm:cxn modelId="{2D1A2A21-1816-4377-973A-A780024B94F2}" type="presOf" srcId="{3B30BA9C-6DEF-4D6C-987E-5EB0C6F37E65}" destId="{4473BB6C-3D31-477B-BF34-E02110903ED4}" srcOrd="0" destOrd="0" presId="urn:microsoft.com/office/officeart/2005/8/layout/vList2"/>
    <dgm:cxn modelId="{2AED2EBA-8F88-4131-A278-3A31BFCF9EAA}" type="presOf" srcId="{AD16383E-BA6C-4305-944D-2F1DCDA3C19B}" destId="{49748799-CBA6-4B35-B863-2766C14DC8D0}" srcOrd="0" destOrd="0" presId="urn:microsoft.com/office/officeart/2005/8/layout/vList2"/>
    <dgm:cxn modelId="{3476316B-4F8A-4212-82E7-1FF73E5381C4}" srcId="{3B30BA9C-6DEF-4D6C-987E-5EB0C6F37E65}" destId="{2CFD1D2F-B2E5-4E69-B2F8-1E2817AAEE15}" srcOrd="2" destOrd="0" parTransId="{4AAB62AA-C942-4092-9EC9-F660475E8271}" sibTransId="{17E0C1C3-9BB9-481B-A2F3-2ED3664CDA83}"/>
    <dgm:cxn modelId="{7B15B473-022A-46E6-8E12-AFB640EF581A}" type="presOf" srcId="{DE18E01B-D122-4421-BDB5-48988F33705F}" destId="{D7A9FA7B-6741-4C58-9993-DD2AB695736C}" srcOrd="0" destOrd="0" presId="urn:microsoft.com/office/officeart/2005/8/layout/vList2"/>
    <dgm:cxn modelId="{60BBE558-798B-4F2F-84B6-4235C9DAD9B5}" srcId="{3B30BA9C-6DEF-4D6C-987E-5EB0C6F37E65}" destId="{DE18E01B-D122-4421-BDB5-48988F33705F}" srcOrd="0" destOrd="0" parTransId="{053611AD-07B3-4CC7-B64F-9AA556CC59AC}" sibTransId="{11DA791D-F329-4F27-8461-846FFE1F936E}"/>
    <dgm:cxn modelId="{284013A0-69CD-4B3B-89A7-52CC655235EA}" type="presParOf" srcId="{4473BB6C-3D31-477B-BF34-E02110903ED4}" destId="{D7A9FA7B-6741-4C58-9993-DD2AB695736C}" srcOrd="0" destOrd="0" presId="urn:microsoft.com/office/officeart/2005/8/layout/vList2"/>
    <dgm:cxn modelId="{FB968076-F3FC-4D6C-92E8-F778A0D989DC}" type="presParOf" srcId="{4473BB6C-3D31-477B-BF34-E02110903ED4}" destId="{A4A794E9-2EEA-4D88-AEF1-DCB23D0179FB}" srcOrd="1" destOrd="0" presId="urn:microsoft.com/office/officeart/2005/8/layout/vList2"/>
    <dgm:cxn modelId="{FD8391AB-2C9B-444A-9E99-48261E46FFCD}" type="presParOf" srcId="{4473BB6C-3D31-477B-BF34-E02110903ED4}" destId="{49748799-CBA6-4B35-B863-2766C14DC8D0}" srcOrd="2" destOrd="0" presId="urn:microsoft.com/office/officeart/2005/8/layout/vList2"/>
    <dgm:cxn modelId="{E9D2CC66-9030-44AC-9B70-EA76F4132832}" type="presParOf" srcId="{4473BB6C-3D31-477B-BF34-E02110903ED4}" destId="{7AF4FBB8-8EBF-4AAB-B976-907560FA41DF}" srcOrd="3" destOrd="0" presId="urn:microsoft.com/office/officeart/2005/8/layout/vList2"/>
    <dgm:cxn modelId="{08CB9E7F-A1DE-40E5-A017-31AC0A88B07E}" type="presParOf" srcId="{4473BB6C-3D31-477B-BF34-E02110903ED4}" destId="{79753CDC-6058-46B8-9C37-410E341CB6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A49D311-A3FA-4535-896C-3674C6D03914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4D88D9A-281A-4B92-BE86-0F77893B0DE3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</a:t>
          </a:r>
          <a:endParaRPr lang="de-DE" dirty="0">
            <a:solidFill>
              <a:schemeClr val="tx1"/>
            </a:solidFill>
          </a:endParaRPr>
        </a:p>
      </dgm:t>
    </dgm:pt>
    <dgm:pt modelId="{26BE4068-BECA-451C-83FE-C1EB6EFD81AE}" type="par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B09877-198A-4AB2-B929-682A07B99303}" type="sib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783AC56-87C7-4756-BAA3-E40F330974BC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Definition einer Kaskade.</a:t>
          </a:r>
          <a:endParaRPr lang="de-DE">
            <a:solidFill>
              <a:schemeClr val="tx1"/>
            </a:solidFill>
          </a:endParaRPr>
        </a:p>
      </dgm:t>
    </dgm:pt>
    <dgm:pt modelId="{4EB7DE91-EEC2-4A7D-B436-AB1E9837336D}" type="par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84620F0-FCAA-4325-82C3-818DB6FFD81F}" type="sib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DD5D9F-F443-423C-A18A-90A4DCC25BF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Cluster als natürliche Hindernisse.</a:t>
          </a:r>
          <a:endParaRPr lang="de-DE">
            <a:solidFill>
              <a:schemeClr val="tx1"/>
            </a:solidFill>
          </a:endParaRPr>
        </a:p>
      </dgm:t>
    </dgm:pt>
    <dgm:pt modelId="{367A7093-9C0A-47C1-91D9-93920F8B26B0}" type="par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E8179A-CFAB-41FE-A217-EE896BB9F5B6}" type="sib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27DE72-B98A-437D-B4D3-88EDAAA3D04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Kapazität einer Kaskade.</a:t>
          </a:r>
          <a:endParaRPr lang="de-DE" dirty="0">
            <a:solidFill>
              <a:schemeClr val="tx1"/>
            </a:solidFill>
          </a:endParaRPr>
        </a:p>
      </dgm:t>
    </dgm:pt>
    <dgm:pt modelId="{F79EC11F-EAD8-4DBE-B803-ECAB74EE1410}" type="par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FA72CB9-734D-483D-8877-F55F685BC556}" type="sib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21113F-4768-408F-A549-3B24B2BCC78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Soziales Netzwerk als Graph</a:t>
          </a:r>
          <a:endParaRPr lang="de-DE" dirty="0">
            <a:solidFill>
              <a:schemeClr val="tx1"/>
            </a:solidFill>
          </a:endParaRPr>
        </a:p>
      </dgm:t>
    </dgm:pt>
    <dgm:pt modelId="{0E92F851-1657-4B52-BE88-2FDFDE979767}" type="par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1E22410-71C7-47BF-8512-E9BF30A4449C}" type="sib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C1989D-AC0B-4960-9EE1-3D6226F1DDD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Bilinguale Option</a:t>
          </a:r>
          <a:endParaRPr lang="de-DE" dirty="0">
            <a:solidFill>
              <a:schemeClr val="tx1"/>
            </a:solidFill>
          </a:endParaRPr>
        </a:p>
      </dgm:t>
    </dgm:pt>
    <dgm:pt modelId="{17FBBFDE-3905-4C71-8CC5-FB6D2F47C1BE}" type="parTrans" cxnId="{5B60BCD3-9103-4C2C-B594-8FE3AA21518C}">
      <dgm:prSet/>
      <dgm:spPr/>
      <dgm:t>
        <a:bodyPr/>
        <a:lstStyle/>
        <a:p>
          <a:endParaRPr lang="de-DE"/>
        </a:p>
      </dgm:t>
    </dgm:pt>
    <dgm:pt modelId="{B3670F31-C2AD-43D9-A1F7-4658BC702161}" type="sibTrans" cxnId="{5B60BCD3-9103-4C2C-B594-8FE3AA21518C}">
      <dgm:prSet/>
      <dgm:spPr/>
      <dgm:t>
        <a:bodyPr/>
        <a:lstStyle/>
        <a:p>
          <a:endParaRPr lang="de-DE"/>
        </a:p>
      </dgm:t>
    </dgm:pt>
    <dgm:pt modelId="{C4571B15-0831-4BD4-8240-64398B610B18}" type="pres">
      <dgm:prSet presAssocID="{5A49D311-A3FA-4535-896C-3674C6D0391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E2843D-A491-4243-88A6-6B3E5B8E8B45}" type="pres">
      <dgm:prSet presAssocID="{3021113F-4768-408F-A549-3B24B2BCC78A}" presName="composite" presStyleCnt="0"/>
      <dgm:spPr/>
    </dgm:pt>
    <dgm:pt modelId="{3D0F4447-7FCC-4651-BDD9-088003A4014C}" type="pres">
      <dgm:prSet presAssocID="{3021113F-4768-408F-A549-3B24B2BCC78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5016B1B-DD2A-4197-8401-B34C10641362}" type="pres">
      <dgm:prSet presAssocID="{3021113F-4768-408F-A549-3B24B2BCC78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577C9B-A1F8-41B8-A808-16378C0A66FE}" type="pres">
      <dgm:prSet presAssocID="{21E22410-71C7-47BF-8512-E9BF30A4449C}" presName="spacing" presStyleCnt="0"/>
      <dgm:spPr/>
    </dgm:pt>
    <dgm:pt modelId="{23E8869C-CFB1-4973-8E0A-B69120FABB95}" type="pres">
      <dgm:prSet presAssocID="{E4D88D9A-281A-4B92-BE86-0F77893B0DE3}" presName="composite" presStyleCnt="0"/>
      <dgm:spPr/>
    </dgm:pt>
    <dgm:pt modelId="{55FA6FD4-DA07-4B7B-8F13-EBB8CA9B25BF}" type="pres">
      <dgm:prSet presAssocID="{E4D88D9A-281A-4B92-BE86-0F77893B0DE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42C911E-F8F2-4489-A036-33D1B0D7A114}" type="pres">
      <dgm:prSet presAssocID="{E4D88D9A-281A-4B92-BE86-0F77893B0DE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0F10B-C4FB-42F0-8870-9CBDDE06A045}" type="pres">
      <dgm:prSet presAssocID="{53B09877-198A-4AB2-B929-682A07B99303}" presName="spacing" presStyleCnt="0"/>
      <dgm:spPr/>
    </dgm:pt>
    <dgm:pt modelId="{93351D0D-269A-41D2-AA31-0A5B941D46CF}" type="pres">
      <dgm:prSet presAssocID="{8783AC56-87C7-4756-BAA3-E40F330974BC}" presName="composite" presStyleCnt="0"/>
      <dgm:spPr/>
    </dgm:pt>
    <dgm:pt modelId="{F784BC7A-12E8-43DE-A4C6-076AC101E7E0}" type="pres">
      <dgm:prSet presAssocID="{8783AC56-87C7-4756-BAA3-E40F330974BC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009F4BD-DAED-4060-92F7-37E951DD6DA2}" type="pres">
      <dgm:prSet presAssocID="{8783AC56-87C7-4756-BAA3-E40F330974BC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D93CA7-8490-4470-9201-E18F066BD231}" type="pres">
      <dgm:prSet presAssocID="{684620F0-FCAA-4325-82C3-818DB6FFD81F}" presName="spacing" presStyleCnt="0"/>
      <dgm:spPr/>
    </dgm:pt>
    <dgm:pt modelId="{1DC17CB3-4814-4330-80A7-F60E73CBB75F}" type="pres">
      <dgm:prSet presAssocID="{9FDD5D9F-F443-423C-A18A-90A4DCC25BF9}" presName="composite" presStyleCnt="0"/>
      <dgm:spPr/>
    </dgm:pt>
    <dgm:pt modelId="{A5B648E5-DE09-40C3-97D9-9D205B41B9B2}" type="pres">
      <dgm:prSet presAssocID="{9FDD5D9F-F443-423C-A18A-90A4DCC25BF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007852E8-4025-4DB1-AE8E-2CA277EC734A}" type="pres">
      <dgm:prSet presAssocID="{9FDD5D9F-F443-423C-A18A-90A4DCC25BF9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9D4330-E84C-4B78-B26B-1B4605B3A9D5}" type="pres">
      <dgm:prSet presAssocID="{13E8179A-CFAB-41FE-A217-EE896BB9F5B6}" presName="spacing" presStyleCnt="0"/>
      <dgm:spPr/>
    </dgm:pt>
    <dgm:pt modelId="{ED1E59C2-5F3F-4104-AE9F-370F1D414EDA}" type="pres">
      <dgm:prSet presAssocID="{9F27DE72-B98A-437D-B4D3-88EDAAA3D048}" presName="composite" presStyleCnt="0"/>
      <dgm:spPr/>
    </dgm:pt>
    <dgm:pt modelId="{64601817-F1EB-4F6E-9525-359F286FB58E}" type="pres">
      <dgm:prSet presAssocID="{9F27DE72-B98A-437D-B4D3-88EDAAA3D048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39BCE0C-3BE9-4899-B2FE-E093DD9078AA}" type="pres">
      <dgm:prSet presAssocID="{9F27DE72-B98A-437D-B4D3-88EDAAA3D04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8A394-1DB1-420E-B3D9-1C48D9DF953A}" type="pres">
      <dgm:prSet presAssocID="{4FA72CB9-734D-483D-8877-F55F685BC556}" presName="spacing" presStyleCnt="0"/>
      <dgm:spPr/>
    </dgm:pt>
    <dgm:pt modelId="{E35231B8-E04C-43DC-B3B7-B3873670A698}" type="pres">
      <dgm:prSet presAssocID="{C7C1989D-AC0B-4960-9EE1-3D6226F1DDD9}" presName="composite" presStyleCnt="0"/>
      <dgm:spPr/>
    </dgm:pt>
    <dgm:pt modelId="{146D0B7F-6C52-4821-848C-B5F71E05392E}" type="pres">
      <dgm:prSet presAssocID="{C7C1989D-AC0B-4960-9EE1-3D6226F1DDD9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F854FA9A-08C7-4CB0-964A-F6F7D213AB78}" type="pres">
      <dgm:prSet presAssocID="{C7C1989D-AC0B-4960-9EE1-3D6226F1DDD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E91634-991A-4BFA-9941-45D209D9234F}" srcId="{5A49D311-A3FA-4535-896C-3674C6D03914}" destId="{3021113F-4768-408F-A549-3B24B2BCC78A}" srcOrd="0" destOrd="0" parTransId="{0E92F851-1657-4B52-BE88-2FDFDE979767}" sibTransId="{21E22410-71C7-47BF-8512-E9BF30A4449C}"/>
    <dgm:cxn modelId="{5B60BCD3-9103-4C2C-B594-8FE3AA21518C}" srcId="{5A49D311-A3FA-4535-896C-3674C6D03914}" destId="{C7C1989D-AC0B-4960-9EE1-3D6226F1DDD9}" srcOrd="5" destOrd="0" parTransId="{17FBBFDE-3905-4C71-8CC5-FB6D2F47C1BE}" sibTransId="{B3670F31-C2AD-43D9-A1F7-4658BC702161}"/>
    <dgm:cxn modelId="{0CE39D1A-6B7A-45B3-AF76-5F1174A6C80D}" type="presOf" srcId="{8783AC56-87C7-4756-BAA3-E40F330974BC}" destId="{A009F4BD-DAED-4060-92F7-37E951DD6DA2}" srcOrd="0" destOrd="0" presId="urn:microsoft.com/office/officeart/2005/8/layout/vList3"/>
    <dgm:cxn modelId="{28160477-6DEE-4605-9837-42C495AEE071}" type="presOf" srcId="{3021113F-4768-408F-A549-3B24B2BCC78A}" destId="{65016B1B-DD2A-4197-8401-B34C10641362}" srcOrd="0" destOrd="0" presId="urn:microsoft.com/office/officeart/2005/8/layout/vList3"/>
    <dgm:cxn modelId="{776A1440-754C-4D84-A18D-A1AB9716177A}" srcId="{5A49D311-A3FA-4535-896C-3674C6D03914}" destId="{8783AC56-87C7-4756-BAA3-E40F330974BC}" srcOrd="2" destOrd="0" parTransId="{4EB7DE91-EEC2-4A7D-B436-AB1E9837336D}" sibTransId="{684620F0-FCAA-4325-82C3-818DB6FFD81F}"/>
    <dgm:cxn modelId="{7CF5B682-6D43-4DEB-9946-B00BB9E5799A}" type="presOf" srcId="{9F27DE72-B98A-437D-B4D3-88EDAAA3D048}" destId="{339BCE0C-3BE9-4899-B2FE-E093DD9078AA}" srcOrd="0" destOrd="0" presId="urn:microsoft.com/office/officeart/2005/8/layout/vList3"/>
    <dgm:cxn modelId="{FE914895-C7BD-4E76-98B5-5D7D50C05053}" type="presOf" srcId="{9FDD5D9F-F443-423C-A18A-90A4DCC25BF9}" destId="{007852E8-4025-4DB1-AE8E-2CA277EC734A}" srcOrd="0" destOrd="0" presId="urn:microsoft.com/office/officeart/2005/8/layout/vList3"/>
    <dgm:cxn modelId="{C07DEF1B-12D8-4D4C-94DA-DADD7857A0D6}" srcId="{5A49D311-A3FA-4535-896C-3674C6D03914}" destId="{9FDD5D9F-F443-423C-A18A-90A4DCC25BF9}" srcOrd="3" destOrd="0" parTransId="{367A7093-9C0A-47C1-91D9-93920F8B26B0}" sibTransId="{13E8179A-CFAB-41FE-A217-EE896BB9F5B6}"/>
    <dgm:cxn modelId="{5059C6C3-DB23-4539-95EB-5F42F377A837}" type="presOf" srcId="{E4D88D9A-281A-4B92-BE86-0F77893B0DE3}" destId="{B42C911E-F8F2-4489-A036-33D1B0D7A114}" srcOrd="0" destOrd="0" presId="urn:microsoft.com/office/officeart/2005/8/layout/vList3"/>
    <dgm:cxn modelId="{03005F1E-F84E-4A41-9FE5-1AF9DDC422B8}" srcId="{5A49D311-A3FA-4535-896C-3674C6D03914}" destId="{E4D88D9A-281A-4B92-BE86-0F77893B0DE3}" srcOrd="1" destOrd="0" parTransId="{26BE4068-BECA-451C-83FE-C1EB6EFD81AE}" sibTransId="{53B09877-198A-4AB2-B929-682A07B99303}"/>
    <dgm:cxn modelId="{8628318D-08CF-462E-A43C-5A62E05CFFCD}" type="presOf" srcId="{5A49D311-A3FA-4535-896C-3674C6D03914}" destId="{C4571B15-0831-4BD4-8240-64398B610B18}" srcOrd="0" destOrd="0" presId="urn:microsoft.com/office/officeart/2005/8/layout/vList3"/>
    <dgm:cxn modelId="{51B8A468-19D3-45B4-8C12-A9C8512C56B0}" srcId="{5A49D311-A3FA-4535-896C-3674C6D03914}" destId="{9F27DE72-B98A-437D-B4D3-88EDAAA3D048}" srcOrd="4" destOrd="0" parTransId="{F79EC11F-EAD8-4DBE-B803-ECAB74EE1410}" sibTransId="{4FA72CB9-734D-483D-8877-F55F685BC556}"/>
    <dgm:cxn modelId="{5E3BD800-9F81-40BD-9749-3BE536BC2635}" type="presOf" srcId="{C7C1989D-AC0B-4960-9EE1-3D6226F1DDD9}" destId="{F854FA9A-08C7-4CB0-964A-F6F7D213AB78}" srcOrd="0" destOrd="0" presId="urn:microsoft.com/office/officeart/2005/8/layout/vList3"/>
    <dgm:cxn modelId="{8E8EBC08-6F67-4676-823C-9DF331320E69}" type="presParOf" srcId="{C4571B15-0831-4BD4-8240-64398B610B18}" destId="{12E2843D-A491-4243-88A6-6B3E5B8E8B45}" srcOrd="0" destOrd="0" presId="urn:microsoft.com/office/officeart/2005/8/layout/vList3"/>
    <dgm:cxn modelId="{377B9433-9BE4-4B31-8327-E966088841B7}" type="presParOf" srcId="{12E2843D-A491-4243-88A6-6B3E5B8E8B45}" destId="{3D0F4447-7FCC-4651-BDD9-088003A4014C}" srcOrd="0" destOrd="0" presId="urn:microsoft.com/office/officeart/2005/8/layout/vList3"/>
    <dgm:cxn modelId="{51B3CAB9-AA27-419E-8B78-FF5F36853FCB}" type="presParOf" srcId="{12E2843D-A491-4243-88A6-6B3E5B8E8B45}" destId="{65016B1B-DD2A-4197-8401-B34C10641362}" srcOrd="1" destOrd="0" presId="urn:microsoft.com/office/officeart/2005/8/layout/vList3"/>
    <dgm:cxn modelId="{75FD7959-B93B-4ADE-8D14-25FED1C9D670}" type="presParOf" srcId="{C4571B15-0831-4BD4-8240-64398B610B18}" destId="{B8577C9B-A1F8-41B8-A808-16378C0A66FE}" srcOrd="1" destOrd="0" presId="urn:microsoft.com/office/officeart/2005/8/layout/vList3"/>
    <dgm:cxn modelId="{D0658D8D-6E35-4947-B678-C522D93F3716}" type="presParOf" srcId="{C4571B15-0831-4BD4-8240-64398B610B18}" destId="{23E8869C-CFB1-4973-8E0A-B69120FABB95}" srcOrd="2" destOrd="0" presId="urn:microsoft.com/office/officeart/2005/8/layout/vList3"/>
    <dgm:cxn modelId="{FE525B0B-77AC-4C5E-B188-DA128F80C304}" type="presParOf" srcId="{23E8869C-CFB1-4973-8E0A-B69120FABB95}" destId="{55FA6FD4-DA07-4B7B-8F13-EBB8CA9B25BF}" srcOrd="0" destOrd="0" presId="urn:microsoft.com/office/officeart/2005/8/layout/vList3"/>
    <dgm:cxn modelId="{BDD4361F-86E4-414C-ADB4-B8AF60B5766B}" type="presParOf" srcId="{23E8869C-CFB1-4973-8E0A-B69120FABB95}" destId="{B42C911E-F8F2-4489-A036-33D1B0D7A114}" srcOrd="1" destOrd="0" presId="urn:microsoft.com/office/officeart/2005/8/layout/vList3"/>
    <dgm:cxn modelId="{24246E59-F0A0-4BF0-9E57-C3AAD773FEA3}" type="presParOf" srcId="{C4571B15-0831-4BD4-8240-64398B610B18}" destId="{C220F10B-C4FB-42F0-8870-9CBDDE06A045}" srcOrd="3" destOrd="0" presId="urn:microsoft.com/office/officeart/2005/8/layout/vList3"/>
    <dgm:cxn modelId="{EDEDCB6E-B8B1-41F9-82BA-23A6C4B62FCB}" type="presParOf" srcId="{C4571B15-0831-4BD4-8240-64398B610B18}" destId="{93351D0D-269A-41D2-AA31-0A5B941D46CF}" srcOrd="4" destOrd="0" presId="urn:microsoft.com/office/officeart/2005/8/layout/vList3"/>
    <dgm:cxn modelId="{5EBCEFE1-EECE-4947-952A-C3D14F001468}" type="presParOf" srcId="{93351D0D-269A-41D2-AA31-0A5B941D46CF}" destId="{F784BC7A-12E8-43DE-A4C6-076AC101E7E0}" srcOrd="0" destOrd="0" presId="urn:microsoft.com/office/officeart/2005/8/layout/vList3"/>
    <dgm:cxn modelId="{3B1336C9-700B-49F6-8612-F687CEF0C67C}" type="presParOf" srcId="{93351D0D-269A-41D2-AA31-0A5B941D46CF}" destId="{A009F4BD-DAED-4060-92F7-37E951DD6DA2}" srcOrd="1" destOrd="0" presId="urn:microsoft.com/office/officeart/2005/8/layout/vList3"/>
    <dgm:cxn modelId="{E2AEE41E-26B9-4D56-82E4-B940FCD43249}" type="presParOf" srcId="{C4571B15-0831-4BD4-8240-64398B610B18}" destId="{E8D93CA7-8490-4470-9201-E18F066BD231}" srcOrd="5" destOrd="0" presId="urn:microsoft.com/office/officeart/2005/8/layout/vList3"/>
    <dgm:cxn modelId="{AF52F13F-C887-4E45-8037-6F70D007FB47}" type="presParOf" srcId="{C4571B15-0831-4BD4-8240-64398B610B18}" destId="{1DC17CB3-4814-4330-80A7-F60E73CBB75F}" srcOrd="6" destOrd="0" presId="urn:microsoft.com/office/officeart/2005/8/layout/vList3"/>
    <dgm:cxn modelId="{43F3235B-76F7-4D6A-BAC5-67427AC67C6E}" type="presParOf" srcId="{1DC17CB3-4814-4330-80A7-F60E73CBB75F}" destId="{A5B648E5-DE09-40C3-97D9-9D205B41B9B2}" srcOrd="0" destOrd="0" presId="urn:microsoft.com/office/officeart/2005/8/layout/vList3"/>
    <dgm:cxn modelId="{21F32F3E-B1D2-49DB-9E95-EE0248261DFE}" type="presParOf" srcId="{1DC17CB3-4814-4330-80A7-F60E73CBB75F}" destId="{007852E8-4025-4DB1-AE8E-2CA277EC734A}" srcOrd="1" destOrd="0" presId="urn:microsoft.com/office/officeart/2005/8/layout/vList3"/>
    <dgm:cxn modelId="{10A79B78-95E5-4A3B-B100-496AF780B4F7}" type="presParOf" srcId="{C4571B15-0831-4BD4-8240-64398B610B18}" destId="{8F9D4330-E84C-4B78-B26B-1B4605B3A9D5}" srcOrd="7" destOrd="0" presId="urn:microsoft.com/office/officeart/2005/8/layout/vList3"/>
    <dgm:cxn modelId="{674E7F3E-9DA2-41DF-8F38-1040DB1BE59D}" type="presParOf" srcId="{C4571B15-0831-4BD4-8240-64398B610B18}" destId="{ED1E59C2-5F3F-4104-AE9F-370F1D414EDA}" srcOrd="8" destOrd="0" presId="urn:microsoft.com/office/officeart/2005/8/layout/vList3"/>
    <dgm:cxn modelId="{1AF07A99-B279-4330-AA42-BEDFF9804AD5}" type="presParOf" srcId="{ED1E59C2-5F3F-4104-AE9F-370F1D414EDA}" destId="{64601817-F1EB-4F6E-9525-359F286FB58E}" srcOrd="0" destOrd="0" presId="urn:microsoft.com/office/officeart/2005/8/layout/vList3"/>
    <dgm:cxn modelId="{0CDDBCA3-D1E7-4FF3-9529-9155B285222B}" type="presParOf" srcId="{ED1E59C2-5F3F-4104-AE9F-370F1D414EDA}" destId="{339BCE0C-3BE9-4899-B2FE-E093DD9078AA}" srcOrd="1" destOrd="0" presId="urn:microsoft.com/office/officeart/2005/8/layout/vList3"/>
    <dgm:cxn modelId="{059F2109-CAE2-49D3-993F-D11ACABDBA75}" type="presParOf" srcId="{C4571B15-0831-4BD4-8240-64398B610B18}" destId="{1998A394-1DB1-420E-B3D9-1C48D9DF953A}" srcOrd="9" destOrd="0" presId="urn:microsoft.com/office/officeart/2005/8/layout/vList3"/>
    <dgm:cxn modelId="{80363855-6262-47D6-8DFE-B2842624C258}" type="presParOf" srcId="{C4571B15-0831-4BD4-8240-64398B610B18}" destId="{E35231B8-E04C-43DC-B3B7-B3873670A698}" srcOrd="10" destOrd="0" presId="urn:microsoft.com/office/officeart/2005/8/layout/vList3"/>
    <dgm:cxn modelId="{82387E01-F400-4685-94B4-9F23142FD419}" type="presParOf" srcId="{E35231B8-E04C-43DC-B3B7-B3873670A698}" destId="{146D0B7F-6C52-4821-848C-B5F71E05392E}" srcOrd="0" destOrd="0" presId="urn:microsoft.com/office/officeart/2005/8/layout/vList3"/>
    <dgm:cxn modelId="{53BD80AB-D326-4FFA-B1EA-AC869942C55B}" type="presParOf" srcId="{E35231B8-E04C-43DC-B3B7-B3873670A698}" destId="{F854FA9A-08C7-4CB0-964A-F6F7D213AB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02D0C2-042D-4E60-A094-9D928FB182A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95C0E30-610F-4DE3-8C2C-651E1D0CE3A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komplexe soziale Gebilde aus dem vorherigen Abschnitt muss nun zur Analyse abstrahiert werden.</a:t>
          </a:r>
          <a:endParaRPr lang="de-DE" dirty="0">
            <a:solidFill>
              <a:schemeClr val="tx1"/>
            </a:solidFill>
          </a:endParaRPr>
        </a:p>
      </dgm:t>
    </dgm:pt>
    <dgm:pt modelId="{5A5D98B9-F92F-4A1B-AD7A-E799FACFA473}" type="par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0D62DA4-ADC6-4642-8487-C84FF1B4DF55}" type="sib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25A333-11A4-4C2D-BC4E-272A89CBE52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dirty="0">
            <a:solidFill>
              <a:schemeClr val="tx1"/>
            </a:solidFill>
          </a:endParaRPr>
        </a:p>
      </dgm:t>
    </dgm:pt>
    <dgm:pt modelId="{050B724C-C650-421F-B9DD-3936321D0C3D}" type="par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1E9817-E068-4A7F-870D-C741383B63FA}" type="sib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F15916F-EB04-4D96-ACB7-F7E8540AA202}" type="pres">
      <dgm:prSet presAssocID="{8A02D0C2-042D-4E60-A094-9D928FB182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DB135D-69DE-4E69-AC54-792A4B752ED5}" type="pres">
      <dgm:prSet presAssocID="{995C0E30-610F-4DE3-8C2C-651E1D0CE3A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D7256E-A74D-4EBB-96AF-6FEEC4B157F1}" type="pres">
      <dgm:prSet presAssocID="{90D62DA4-ADC6-4642-8487-C84FF1B4DF55}" presName="spacer" presStyleCnt="0"/>
      <dgm:spPr/>
      <dgm:t>
        <a:bodyPr/>
        <a:lstStyle/>
        <a:p>
          <a:endParaRPr lang="de-DE"/>
        </a:p>
      </dgm:t>
    </dgm:pt>
    <dgm:pt modelId="{28A9DC5E-19F8-4FCD-BDAC-7EBBCAD6FD9B}" type="pres">
      <dgm:prSet presAssocID="{2925A333-11A4-4C2D-BC4E-272A89CB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8AFE19-116B-4B92-8E14-E49CD6C4E2F1}" srcId="{8A02D0C2-042D-4E60-A094-9D928FB182A6}" destId="{995C0E30-610F-4DE3-8C2C-651E1D0CE3A4}" srcOrd="0" destOrd="0" parTransId="{5A5D98B9-F92F-4A1B-AD7A-E799FACFA473}" sibTransId="{90D62DA4-ADC6-4642-8487-C84FF1B4DF55}"/>
    <dgm:cxn modelId="{9301C2D8-B840-4A22-A34F-0FEA8C262D70}" type="presOf" srcId="{2925A333-11A4-4C2D-BC4E-272A89CBE52A}" destId="{28A9DC5E-19F8-4FCD-BDAC-7EBBCAD6FD9B}" srcOrd="0" destOrd="0" presId="urn:microsoft.com/office/officeart/2005/8/layout/vList2"/>
    <dgm:cxn modelId="{E6280178-326B-49B1-8796-538E71B53367}" type="presOf" srcId="{8A02D0C2-042D-4E60-A094-9D928FB182A6}" destId="{3F15916F-EB04-4D96-ACB7-F7E8540AA202}" srcOrd="0" destOrd="0" presId="urn:microsoft.com/office/officeart/2005/8/layout/vList2"/>
    <dgm:cxn modelId="{F308D250-CFD9-4BCA-BE9D-79D9111871A0}" type="presOf" srcId="{995C0E30-610F-4DE3-8C2C-651E1D0CE3A4}" destId="{95DB135D-69DE-4E69-AC54-792A4B752ED5}" srcOrd="0" destOrd="0" presId="urn:microsoft.com/office/officeart/2005/8/layout/vList2"/>
    <dgm:cxn modelId="{9EFEE330-D599-4159-8850-E633F26B2844}" srcId="{8A02D0C2-042D-4E60-A094-9D928FB182A6}" destId="{2925A333-11A4-4C2D-BC4E-272A89CBE52A}" srcOrd="1" destOrd="0" parTransId="{050B724C-C650-421F-B9DD-3936321D0C3D}" sibTransId="{F31E9817-E068-4A7F-870D-C741383B63FA}"/>
    <dgm:cxn modelId="{5293E6D7-F9F6-4BD4-88FC-94589A2DBD36}" type="presParOf" srcId="{3F15916F-EB04-4D96-ACB7-F7E8540AA202}" destId="{95DB135D-69DE-4E69-AC54-792A4B752ED5}" srcOrd="0" destOrd="0" presId="urn:microsoft.com/office/officeart/2005/8/layout/vList2"/>
    <dgm:cxn modelId="{00E1E931-A5CB-4D36-A6A7-A8B1FA31BDB9}" type="presParOf" srcId="{3F15916F-EB04-4D96-ACB7-F7E8540AA202}" destId="{21D7256E-A74D-4EBB-96AF-6FEEC4B157F1}" srcOrd="1" destOrd="0" presId="urn:microsoft.com/office/officeart/2005/8/layout/vList2"/>
    <dgm:cxn modelId="{3CB7ECD1-F727-4B7C-A1E3-A0D18FD3412E}" type="presParOf" srcId="{3F15916F-EB04-4D96-ACB7-F7E8540AA202}" destId="{28A9DC5E-19F8-4FCD-BDAC-7EBBCAD6F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653D44C-8894-46FC-B3B9-67E58F0B58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B5227F-5CC7-4018-ADDD-6724CD382D2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Graph muss folgende Anforderungen erfüllen:</a:t>
          </a:r>
          <a:endParaRPr lang="de-DE" dirty="0">
            <a:solidFill>
              <a:schemeClr val="tx1"/>
            </a:solidFill>
          </a:endParaRPr>
        </a:p>
      </dgm:t>
    </dgm:pt>
    <dgm:pt modelId="{16BEFF76-CE6F-4AD0-AB1F-1DAE9F5A004A}" type="parTrans" cxnId="{D8D7804B-09C2-454D-8881-248204CC9BF3}">
      <dgm:prSet/>
      <dgm:spPr/>
      <dgm:t>
        <a:bodyPr/>
        <a:lstStyle/>
        <a:p>
          <a:endParaRPr lang="de-DE"/>
        </a:p>
      </dgm:t>
    </dgm:pt>
    <dgm:pt modelId="{70DE4760-8D5A-4DBA-87B4-64B2487395FD}" type="sibTrans" cxnId="{D8D7804B-09C2-454D-8881-248204CC9BF3}">
      <dgm:prSet/>
      <dgm:spPr/>
      <dgm:t>
        <a:bodyPr/>
        <a:lstStyle/>
        <a:p>
          <a:endParaRPr lang="de-DE"/>
        </a:p>
      </dgm:t>
    </dgm:pt>
    <dgm:pt modelId="{833890D5-1E62-48D6-8027-8131470E7089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Zusammenhängend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69C43E-97F2-4854-843A-2E9021AE9250}" type="parTrans" cxnId="{015C8B96-BF65-4ED5-98A5-7716E80734DE}">
      <dgm:prSet/>
      <dgm:spPr/>
      <dgm:t>
        <a:bodyPr/>
        <a:lstStyle/>
        <a:p>
          <a:endParaRPr lang="de-DE"/>
        </a:p>
      </dgm:t>
    </dgm:pt>
    <dgm:pt modelId="{714A3E02-BDA4-40F0-8E88-CE9ACDEC8770}" type="sibTrans" cxnId="{015C8B96-BF65-4ED5-98A5-7716E80734DE}">
      <dgm:prSet/>
      <dgm:spPr/>
      <dgm:t>
        <a:bodyPr/>
        <a:lstStyle/>
        <a:p>
          <a:endParaRPr lang="de-DE"/>
        </a:p>
      </dgm:t>
    </dgm:pt>
    <dgm:pt modelId="{C3C20047-7EA6-4C83-851C-6BD6C17F2381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0B340B-7DA5-431E-A7E6-66D100249E12}" type="parTrans" cxnId="{B9775180-CC2D-4354-9488-71485C5898E3}">
      <dgm:prSet/>
      <dgm:spPr/>
      <dgm:t>
        <a:bodyPr/>
        <a:lstStyle/>
        <a:p>
          <a:endParaRPr lang="de-DE"/>
        </a:p>
      </dgm:t>
    </dgm:pt>
    <dgm:pt modelId="{36E20C9B-A7CD-41FE-AAAA-32025FCE4A33}" type="sibTrans" cxnId="{B9775180-CC2D-4354-9488-71485C5898E3}">
      <dgm:prSet/>
      <dgm:spPr/>
      <dgm:t>
        <a:bodyPr/>
        <a:lstStyle/>
        <a:p>
          <a:endParaRPr lang="de-DE"/>
        </a:p>
      </dgm:t>
    </dgm:pt>
    <dgm:pt modelId="{C0747AC6-6281-43A4-952C-822D2878A729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0CECB-AB20-4F82-B17B-90D4BCC10930}" type="parTrans" cxnId="{C7391306-40DF-4B41-9C13-15BB23BDEA6E}">
      <dgm:prSet/>
      <dgm:spPr/>
      <dgm:t>
        <a:bodyPr/>
        <a:lstStyle/>
        <a:p>
          <a:endParaRPr lang="de-DE"/>
        </a:p>
      </dgm:t>
    </dgm:pt>
    <dgm:pt modelId="{65D7A6EA-8426-450F-8577-C017A55F8E2E}" type="sibTrans" cxnId="{C7391306-40DF-4B41-9C13-15BB23BDEA6E}">
      <dgm:prSet/>
      <dgm:spPr/>
      <dgm:t>
        <a:bodyPr/>
        <a:lstStyle/>
        <a:p>
          <a:endParaRPr lang="de-DE"/>
        </a:p>
      </dgm:t>
    </dgm:pt>
    <dgm:pt modelId="{E5E1FD3E-21E5-4A93-AB71-3C663833A5D2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4489DB-5906-4165-80F3-F28D422A6161}" type="parTrans" cxnId="{37E1C5FE-2F68-47DA-BF32-BBE7DBBE2479}">
      <dgm:prSet/>
      <dgm:spPr/>
      <dgm:t>
        <a:bodyPr/>
        <a:lstStyle/>
        <a:p>
          <a:endParaRPr lang="de-DE"/>
        </a:p>
      </dgm:t>
    </dgm:pt>
    <dgm:pt modelId="{2749FF08-359F-440E-BE43-104B2E414D4C}" type="sibTrans" cxnId="{37E1C5FE-2F68-47DA-BF32-BBE7DBBE2479}">
      <dgm:prSet/>
      <dgm:spPr/>
      <dgm:t>
        <a:bodyPr/>
        <a:lstStyle/>
        <a:p>
          <a:endParaRPr lang="de-DE"/>
        </a:p>
      </dgm:t>
    </dgm:pt>
    <dgm:pt modelId="{4884CD03-1564-4846-A4B7-AB37BDAB5D09}" type="pres">
      <dgm:prSet presAssocID="{0653D44C-8894-46FC-B3B9-67E58F0B58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BD312B-1169-4E24-8647-FA8676A0F663}" type="pres">
      <dgm:prSet presAssocID="{4AB5227F-5CC7-4018-ADDD-6724CD382D22}" presName="parentLin" presStyleCnt="0"/>
      <dgm:spPr/>
      <dgm:t>
        <a:bodyPr/>
        <a:lstStyle/>
        <a:p>
          <a:endParaRPr lang="de-DE"/>
        </a:p>
      </dgm:t>
    </dgm:pt>
    <dgm:pt modelId="{C438BAE3-E965-4EB1-9673-93EB7F6DE3D4}" type="pres">
      <dgm:prSet presAssocID="{4AB5227F-5CC7-4018-ADDD-6724CD382D22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2E675FCF-0F94-4C40-B9C3-0B2370179BD9}" type="pres">
      <dgm:prSet presAssocID="{4AB5227F-5CC7-4018-ADDD-6724CD382D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27F73-A2C5-4D41-978F-929417BC2486}" type="pres">
      <dgm:prSet presAssocID="{4AB5227F-5CC7-4018-ADDD-6724CD382D22}" presName="negativeSpace" presStyleCnt="0"/>
      <dgm:spPr/>
      <dgm:t>
        <a:bodyPr/>
        <a:lstStyle/>
        <a:p>
          <a:endParaRPr lang="de-DE"/>
        </a:p>
      </dgm:t>
    </dgm:pt>
    <dgm:pt modelId="{91F03027-F4A7-4441-B9BE-F42974080CF8}" type="pres">
      <dgm:prSet presAssocID="{4AB5227F-5CC7-4018-ADDD-6724CD382D2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FCE5DC1-79A7-48ED-9306-C8DE147C9E32}" type="presOf" srcId="{E5E1FD3E-21E5-4A93-AB71-3C663833A5D2}" destId="{91F03027-F4A7-4441-B9BE-F42974080CF8}" srcOrd="0" destOrd="3" presId="urn:microsoft.com/office/officeart/2005/8/layout/list1"/>
    <dgm:cxn modelId="{015C8B96-BF65-4ED5-98A5-7716E80734DE}" srcId="{4AB5227F-5CC7-4018-ADDD-6724CD382D22}" destId="{833890D5-1E62-48D6-8027-8131470E7089}" srcOrd="0" destOrd="0" parTransId="{0C69C43E-97F2-4854-843A-2E9021AE9250}" sibTransId="{714A3E02-BDA4-40F0-8E88-CE9ACDEC8770}"/>
    <dgm:cxn modelId="{D697EE84-EEC7-43F9-94CF-4184E50A033D}" type="presOf" srcId="{833890D5-1E62-48D6-8027-8131470E7089}" destId="{91F03027-F4A7-4441-B9BE-F42974080CF8}" srcOrd="0" destOrd="0" presId="urn:microsoft.com/office/officeart/2005/8/layout/list1"/>
    <dgm:cxn modelId="{C7391306-40DF-4B41-9C13-15BB23BDEA6E}" srcId="{4AB5227F-5CC7-4018-ADDD-6724CD382D22}" destId="{C0747AC6-6281-43A4-952C-822D2878A729}" srcOrd="2" destOrd="0" parTransId="{A4B0CECB-AB20-4F82-B17B-90D4BCC10930}" sibTransId="{65D7A6EA-8426-450F-8577-C017A55F8E2E}"/>
    <dgm:cxn modelId="{A60CBC37-1246-45B9-9645-E83A91929AB8}" type="presOf" srcId="{0653D44C-8894-46FC-B3B9-67E58F0B5804}" destId="{4884CD03-1564-4846-A4B7-AB37BDAB5D09}" srcOrd="0" destOrd="0" presId="urn:microsoft.com/office/officeart/2005/8/layout/list1"/>
    <dgm:cxn modelId="{E802EF52-8451-4EDD-AFE0-12899AC44D75}" type="presOf" srcId="{C3C20047-7EA6-4C83-851C-6BD6C17F2381}" destId="{91F03027-F4A7-4441-B9BE-F42974080CF8}" srcOrd="0" destOrd="1" presId="urn:microsoft.com/office/officeart/2005/8/layout/list1"/>
    <dgm:cxn modelId="{34802BC2-32AD-4335-94FE-95A2FF760764}" type="presOf" srcId="{C0747AC6-6281-43A4-952C-822D2878A729}" destId="{91F03027-F4A7-4441-B9BE-F42974080CF8}" srcOrd="0" destOrd="2" presId="urn:microsoft.com/office/officeart/2005/8/layout/list1"/>
    <dgm:cxn modelId="{5A0C810C-0B51-4774-8C0B-D3718D8AB7B3}" type="presOf" srcId="{4AB5227F-5CC7-4018-ADDD-6724CD382D22}" destId="{2E675FCF-0F94-4C40-B9C3-0B2370179BD9}" srcOrd="1" destOrd="0" presId="urn:microsoft.com/office/officeart/2005/8/layout/list1"/>
    <dgm:cxn modelId="{B9775180-CC2D-4354-9488-71485C5898E3}" srcId="{4AB5227F-5CC7-4018-ADDD-6724CD382D22}" destId="{C3C20047-7EA6-4C83-851C-6BD6C17F2381}" srcOrd="1" destOrd="0" parTransId="{A90B340B-7DA5-431E-A7E6-66D100249E12}" sibTransId="{36E20C9B-A7CD-41FE-AAAA-32025FCE4A33}"/>
    <dgm:cxn modelId="{37E1C5FE-2F68-47DA-BF32-BBE7DBBE2479}" srcId="{4AB5227F-5CC7-4018-ADDD-6724CD382D22}" destId="{E5E1FD3E-21E5-4A93-AB71-3C663833A5D2}" srcOrd="3" destOrd="0" parTransId="{6B4489DB-5906-4165-80F3-F28D422A6161}" sibTransId="{2749FF08-359F-440E-BE43-104B2E414D4C}"/>
    <dgm:cxn modelId="{D8D7804B-09C2-454D-8881-248204CC9BF3}" srcId="{0653D44C-8894-46FC-B3B9-67E58F0B5804}" destId="{4AB5227F-5CC7-4018-ADDD-6724CD382D22}" srcOrd="0" destOrd="0" parTransId="{16BEFF76-CE6F-4AD0-AB1F-1DAE9F5A004A}" sibTransId="{70DE4760-8D5A-4DBA-87B4-64B2487395FD}"/>
    <dgm:cxn modelId="{F07C87A7-84DE-42F4-8FAF-E30B44730F69}" type="presOf" srcId="{4AB5227F-5CC7-4018-ADDD-6724CD382D22}" destId="{C438BAE3-E965-4EB1-9673-93EB7F6DE3D4}" srcOrd="0" destOrd="0" presId="urn:microsoft.com/office/officeart/2005/8/layout/list1"/>
    <dgm:cxn modelId="{76DDEDC8-42BA-4A81-B27B-FE8D62D6FAAA}" type="presParOf" srcId="{4884CD03-1564-4846-A4B7-AB37BDAB5D09}" destId="{AEBD312B-1169-4E24-8647-FA8676A0F663}" srcOrd="0" destOrd="0" presId="urn:microsoft.com/office/officeart/2005/8/layout/list1"/>
    <dgm:cxn modelId="{D05CEAAD-9FA8-4557-84A4-9F073297DE7D}" type="presParOf" srcId="{AEBD312B-1169-4E24-8647-FA8676A0F663}" destId="{C438BAE3-E965-4EB1-9673-93EB7F6DE3D4}" srcOrd="0" destOrd="0" presId="urn:microsoft.com/office/officeart/2005/8/layout/list1"/>
    <dgm:cxn modelId="{E8F12B6F-BFD9-43E2-8AF0-A667D251F807}" type="presParOf" srcId="{AEBD312B-1169-4E24-8647-FA8676A0F663}" destId="{2E675FCF-0F94-4C40-B9C3-0B2370179BD9}" srcOrd="1" destOrd="0" presId="urn:microsoft.com/office/officeart/2005/8/layout/list1"/>
    <dgm:cxn modelId="{7E82D00E-0B9F-476A-9085-5C04EBAC6DFF}" type="presParOf" srcId="{4884CD03-1564-4846-A4B7-AB37BDAB5D09}" destId="{DFE27F73-A2C5-4D41-978F-929417BC2486}" srcOrd="1" destOrd="0" presId="urn:microsoft.com/office/officeart/2005/8/layout/list1"/>
    <dgm:cxn modelId="{A3A17416-6DFE-4ADC-A26A-6FC9F5101587}" type="presParOf" srcId="{4884CD03-1564-4846-A4B7-AB37BDAB5D09}" destId="{91F03027-F4A7-4441-B9BE-F42974080CF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DAC0A7-1EE4-4FA7-98B0-EBCCF671690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4D7A20-519A-475F-8B05-8078BCA9B90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DEB3C42E-3D69-4EB6-9527-DE0F0AF6F922}" type="par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98A84C8-71AD-4D10-BF25-56100BEFB3B7}" type="sib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66A759-A0C7-45D1-9A3F-88A804C053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dirty="0">
            <a:solidFill>
              <a:schemeClr val="tx1"/>
            </a:solidFill>
          </a:endParaRPr>
        </a:p>
      </dgm:t>
    </dgm:pt>
    <dgm:pt modelId="{88D46659-7018-4CCF-B964-133F067B4FB2}" type="par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19C8876-F4A3-409A-8DA1-4778736BAB22}" type="sib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4FE86E3-D9DE-4CE0-9BCB-E57CC810BC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Spieler müssen bei der Wahl ihrer </a:t>
          </a:r>
          <a:r>
            <a:rPr lang="de-DE" dirty="0" smtClean="0">
              <a:solidFill>
                <a:schemeClr val="tx1"/>
              </a:solidFill>
            </a:rPr>
            <a:t>Entscheidung, </a:t>
          </a:r>
          <a:r>
            <a:rPr lang="de-DE" dirty="0" smtClean="0">
              <a:solidFill>
                <a:schemeClr val="tx1"/>
              </a:solidFill>
            </a:rPr>
            <a:t>auch die Entscheidungen ihrer Nachbarn miteinbeziehen.</a:t>
          </a:r>
          <a:endParaRPr lang="de-DE" dirty="0">
            <a:solidFill>
              <a:schemeClr val="tx1"/>
            </a:solidFill>
          </a:endParaRPr>
        </a:p>
      </dgm:t>
    </dgm:pt>
    <dgm:pt modelId="{BC6AAF73-8861-4233-A4C4-F99F357B5381}" type="par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D5D2A25-8221-4E44-8770-D8C0E181FFAF}" type="sib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201283F-E04E-41BB-AE9B-E1905BD2C56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</a:t>
          </a:r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dirty="0">
            <a:solidFill>
              <a:schemeClr val="tx1"/>
            </a:solidFill>
          </a:endParaRPr>
        </a:p>
      </dgm:t>
    </dgm:pt>
    <dgm:pt modelId="{03334D16-B63B-45FF-9F67-12D1CEDB0A83}" type="parTrans" cxnId="{54315B53-D3C5-430C-9F98-84366134E343}">
      <dgm:prSet/>
      <dgm:spPr/>
    </dgm:pt>
    <dgm:pt modelId="{BF58FB2B-5488-4FDD-A93E-9C67C43814CD}" type="sibTrans" cxnId="{54315B53-D3C5-430C-9F98-84366134E343}">
      <dgm:prSet/>
      <dgm:spPr/>
    </dgm:pt>
    <dgm:pt modelId="{FAF27436-E6EF-49CC-9575-6B29E2A9F32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 Spieler will seinen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maximieren.</a:t>
          </a:r>
          <a:endParaRPr lang="de-DE" dirty="0">
            <a:solidFill>
              <a:schemeClr val="tx1"/>
            </a:solidFill>
          </a:endParaRPr>
        </a:p>
      </dgm:t>
    </dgm:pt>
    <dgm:pt modelId="{9FE89198-0B20-41FE-8D8F-397D321A9F1F}" type="parTrans" cxnId="{8A3165F8-8C7A-424E-ACA1-B68E1317ED8B}">
      <dgm:prSet/>
      <dgm:spPr/>
    </dgm:pt>
    <dgm:pt modelId="{EA865274-C114-4B25-BE76-4AD85942EE18}" type="sibTrans" cxnId="{8A3165F8-8C7A-424E-ACA1-B68E1317ED8B}">
      <dgm:prSet/>
      <dgm:spPr/>
    </dgm:pt>
    <dgm:pt modelId="{86F089B0-4886-499B-9DF0-40C64FB6ED4C}" type="pres">
      <dgm:prSet presAssocID="{0EDAC0A7-1EE4-4FA7-98B0-EBCCF6716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CA289F0-8A37-48C4-A4F9-D1775CEC470F}" type="pres">
      <dgm:prSet presAssocID="{5201283F-E04E-41BB-AE9B-E1905BD2C56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B255FB-3B94-4E82-AC52-DD34BF8C5BCD}" type="pres">
      <dgm:prSet presAssocID="{BF58FB2B-5488-4FDD-A93E-9C67C43814CD}" presName="spacer" presStyleCnt="0"/>
      <dgm:spPr/>
    </dgm:pt>
    <dgm:pt modelId="{DCFD7E64-84B7-4A07-9550-237B91491834}" type="pres">
      <dgm:prSet presAssocID="{0F4D7A20-519A-475F-8B05-8078BCA9B90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80468-206E-40DC-8302-7CA938B56C99}" type="pres">
      <dgm:prSet presAssocID="{798A84C8-71AD-4D10-BF25-56100BEFB3B7}" presName="spacer" presStyleCnt="0"/>
      <dgm:spPr/>
    </dgm:pt>
    <dgm:pt modelId="{EDCCC7CD-8773-4463-ADB9-654B96E72EC5}" type="pres">
      <dgm:prSet presAssocID="{FAF27436-E6EF-49CC-9575-6B29E2A9F32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0DA4AB-CA15-4A8A-A833-3ACADC0DF264}" type="pres">
      <dgm:prSet presAssocID="{EA865274-C114-4B25-BE76-4AD85942EE18}" presName="spacer" presStyleCnt="0"/>
      <dgm:spPr/>
    </dgm:pt>
    <dgm:pt modelId="{B80700E6-A626-4800-AC3F-B3420D9358F3}" type="pres">
      <dgm:prSet presAssocID="{2266A759-A0C7-45D1-9A3F-88A804C0535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B9713-A13F-43EC-AFBC-F7BFA8F2D3BA}" type="pres">
      <dgm:prSet presAssocID="{E19C8876-F4A3-409A-8DA1-4778736BAB22}" presName="spacer" presStyleCnt="0"/>
      <dgm:spPr/>
    </dgm:pt>
    <dgm:pt modelId="{D5E306B8-EA47-4703-8923-BB3B1A14DE64}" type="pres">
      <dgm:prSet presAssocID="{A4FE86E3-D9DE-4CE0-9BCB-E57CC810BC1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224E825-C1B6-4142-9CCD-C1D6510323F7}" type="presOf" srcId="{0EDAC0A7-1EE4-4FA7-98B0-EBCCF671690A}" destId="{86F089B0-4886-499B-9DF0-40C64FB6ED4C}" srcOrd="0" destOrd="0" presId="urn:microsoft.com/office/officeart/2005/8/layout/vList2"/>
    <dgm:cxn modelId="{4AD0704F-0806-4643-BB15-A560ACD100BA}" type="presOf" srcId="{2266A759-A0C7-45D1-9A3F-88A804C0535D}" destId="{B80700E6-A626-4800-AC3F-B3420D9358F3}" srcOrd="0" destOrd="0" presId="urn:microsoft.com/office/officeart/2005/8/layout/vList2"/>
    <dgm:cxn modelId="{7F81465B-C3A9-4675-97BA-E9640379B130}" type="presOf" srcId="{0F4D7A20-519A-475F-8B05-8078BCA9B90D}" destId="{DCFD7E64-84B7-4A07-9550-237B91491834}" srcOrd="0" destOrd="0" presId="urn:microsoft.com/office/officeart/2005/8/layout/vList2"/>
    <dgm:cxn modelId="{C573420D-B1CD-4030-9D09-2C635A31B8A7}" type="presOf" srcId="{A4FE86E3-D9DE-4CE0-9BCB-E57CC810BC19}" destId="{D5E306B8-EA47-4703-8923-BB3B1A14DE64}" srcOrd="0" destOrd="0" presId="urn:microsoft.com/office/officeart/2005/8/layout/vList2"/>
    <dgm:cxn modelId="{581E9B33-12FB-4EDA-9297-9E37704FDE09}" srcId="{0EDAC0A7-1EE4-4FA7-98B0-EBCCF671690A}" destId="{2266A759-A0C7-45D1-9A3F-88A804C0535D}" srcOrd="3" destOrd="0" parTransId="{88D46659-7018-4CCF-B964-133F067B4FB2}" sibTransId="{E19C8876-F4A3-409A-8DA1-4778736BAB22}"/>
    <dgm:cxn modelId="{A9DE4899-272D-4471-895A-3570C08A31F0}" srcId="{0EDAC0A7-1EE4-4FA7-98B0-EBCCF671690A}" destId="{0F4D7A20-519A-475F-8B05-8078BCA9B90D}" srcOrd="1" destOrd="0" parTransId="{DEB3C42E-3D69-4EB6-9527-DE0F0AF6F922}" sibTransId="{798A84C8-71AD-4D10-BF25-56100BEFB3B7}"/>
    <dgm:cxn modelId="{9C14602D-D40E-4476-8767-671AF9C6D466}" type="presOf" srcId="{5201283F-E04E-41BB-AE9B-E1905BD2C56C}" destId="{2CA289F0-8A37-48C4-A4F9-D1775CEC470F}" srcOrd="0" destOrd="0" presId="urn:microsoft.com/office/officeart/2005/8/layout/vList2"/>
    <dgm:cxn modelId="{47C699BB-0F33-4061-8739-83CFA27D5AE5}" srcId="{0EDAC0A7-1EE4-4FA7-98B0-EBCCF671690A}" destId="{A4FE86E3-D9DE-4CE0-9BCB-E57CC810BC19}" srcOrd="4" destOrd="0" parTransId="{BC6AAF73-8861-4233-A4C4-F99F357B5381}" sibTransId="{BD5D2A25-8221-4E44-8770-D8C0E181FFAF}"/>
    <dgm:cxn modelId="{54315B53-D3C5-430C-9F98-84366134E343}" srcId="{0EDAC0A7-1EE4-4FA7-98B0-EBCCF671690A}" destId="{5201283F-E04E-41BB-AE9B-E1905BD2C56C}" srcOrd="0" destOrd="0" parTransId="{03334D16-B63B-45FF-9F67-12D1CEDB0A83}" sibTransId="{BF58FB2B-5488-4FDD-A93E-9C67C43814CD}"/>
    <dgm:cxn modelId="{9353978D-3795-487A-AEBF-FDC4516DE1EF}" type="presOf" srcId="{FAF27436-E6EF-49CC-9575-6B29E2A9F327}" destId="{EDCCC7CD-8773-4463-ADB9-654B96E72EC5}" srcOrd="0" destOrd="0" presId="urn:microsoft.com/office/officeart/2005/8/layout/vList2"/>
    <dgm:cxn modelId="{8A3165F8-8C7A-424E-ACA1-B68E1317ED8B}" srcId="{0EDAC0A7-1EE4-4FA7-98B0-EBCCF671690A}" destId="{FAF27436-E6EF-49CC-9575-6B29E2A9F327}" srcOrd="2" destOrd="0" parTransId="{9FE89198-0B20-41FE-8D8F-397D321A9F1F}" sibTransId="{EA865274-C114-4B25-BE76-4AD85942EE18}"/>
    <dgm:cxn modelId="{1C29673F-2CC9-4F8B-A2D2-009484E22FB9}" type="presParOf" srcId="{86F089B0-4886-499B-9DF0-40C64FB6ED4C}" destId="{2CA289F0-8A37-48C4-A4F9-D1775CEC470F}" srcOrd="0" destOrd="0" presId="urn:microsoft.com/office/officeart/2005/8/layout/vList2"/>
    <dgm:cxn modelId="{EF956A98-96FB-4650-9365-D477AC8B0E2A}" type="presParOf" srcId="{86F089B0-4886-499B-9DF0-40C64FB6ED4C}" destId="{1EB255FB-3B94-4E82-AC52-DD34BF8C5BCD}" srcOrd="1" destOrd="0" presId="urn:microsoft.com/office/officeart/2005/8/layout/vList2"/>
    <dgm:cxn modelId="{11886D4E-F9EA-4D17-9477-74439574BC63}" type="presParOf" srcId="{86F089B0-4886-499B-9DF0-40C64FB6ED4C}" destId="{DCFD7E64-84B7-4A07-9550-237B91491834}" srcOrd="2" destOrd="0" presId="urn:microsoft.com/office/officeart/2005/8/layout/vList2"/>
    <dgm:cxn modelId="{A500F158-DDE3-461E-9FFB-7873F4ECDF59}" type="presParOf" srcId="{86F089B0-4886-499B-9DF0-40C64FB6ED4C}" destId="{A8C80468-206E-40DC-8302-7CA938B56C99}" srcOrd="3" destOrd="0" presId="urn:microsoft.com/office/officeart/2005/8/layout/vList2"/>
    <dgm:cxn modelId="{428F0E3C-1F33-42B3-B966-EDA683EE02C9}" type="presParOf" srcId="{86F089B0-4886-499B-9DF0-40C64FB6ED4C}" destId="{EDCCC7CD-8773-4463-ADB9-654B96E72EC5}" srcOrd="4" destOrd="0" presId="urn:microsoft.com/office/officeart/2005/8/layout/vList2"/>
    <dgm:cxn modelId="{119BF81E-FD2C-477C-91E8-A7047E5BFC6D}" type="presParOf" srcId="{86F089B0-4886-499B-9DF0-40C64FB6ED4C}" destId="{D70DA4AB-CA15-4A8A-A833-3ACADC0DF264}" srcOrd="5" destOrd="0" presId="urn:microsoft.com/office/officeart/2005/8/layout/vList2"/>
    <dgm:cxn modelId="{8E4AA44D-DC92-4975-B2EE-FF25EF529644}" type="presParOf" srcId="{86F089B0-4886-499B-9DF0-40C64FB6ED4C}" destId="{B80700E6-A626-4800-AC3F-B3420D9358F3}" srcOrd="6" destOrd="0" presId="urn:microsoft.com/office/officeart/2005/8/layout/vList2"/>
    <dgm:cxn modelId="{9D96893B-09CC-49A4-BD11-52F506904E39}" type="presParOf" srcId="{86F089B0-4886-499B-9DF0-40C64FB6ED4C}" destId="{980B9713-A13F-43EC-AFBC-F7BFA8F2D3BA}" srcOrd="7" destOrd="0" presId="urn:microsoft.com/office/officeart/2005/8/layout/vList2"/>
    <dgm:cxn modelId="{C080B568-E820-4E32-BBB3-5F9EDAB7C3A3}" type="presParOf" srcId="{86F089B0-4886-499B-9DF0-40C64FB6ED4C}" destId="{D5E306B8-EA47-4703-8923-BB3B1A14DE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11B78D-7AD8-47A8-95D5-3598DC8A5D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Nur die Werte der </a:t>
          </a:r>
          <a:r>
            <a:rPr lang="de-DE" dirty="0" err="1" smtClean="0">
              <a:solidFill>
                <a:schemeClr val="tx1"/>
              </a:solidFill>
            </a:rPr>
            <a:t>Payoffs</a:t>
          </a:r>
          <a:r>
            <a:rPr lang="de-DE" dirty="0" smtClean="0">
              <a:solidFill>
                <a:schemeClr val="tx1"/>
              </a:solidFill>
            </a:rPr>
            <a:t> allein zu betrachten reicht nicht aus.</a:t>
          </a:r>
          <a:endParaRPr lang="de-DE" dirty="0">
            <a:solidFill>
              <a:schemeClr val="tx1"/>
            </a:solidFill>
          </a:endParaRPr>
        </a:p>
      </dgm:t>
    </dgm:pt>
    <dgm:pt modelId="{E7DFC6EE-0EAE-48FD-B1F1-77226DC40D37}" type="par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95BA32-AD63-429C-BCBD-1385D68ACEEE}" type="sib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9A8B2F-68C1-46C8-9939-80CC0655F6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Anzahl der Nachbarn, welche ein bestimmtes Verhalten bereits adaptiert haben, ist ebenfalls von Bedeutung.</a:t>
          </a:r>
          <a:endParaRPr lang="de-DE" dirty="0">
            <a:solidFill>
              <a:schemeClr val="tx1"/>
            </a:solidFill>
          </a:endParaRPr>
        </a:p>
      </dgm:t>
    </dgm:pt>
    <dgm:pt modelId="{1EDBB759-34AD-4AE2-B226-B94FDA604CDF}" type="par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7D2D4B-4E21-451C-879F-217F8A4B182E}" type="sib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13788C2-2841-40AD-89D4-2DE0315BA5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Muss in der Berechnung des finalen Payoffs berücksichtigt werden.</a:t>
          </a:r>
          <a:endParaRPr lang="de-DE">
            <a:solidFill>
              <a:schemeClr val="tx1"/>
            </a:solidFill>
          </a:endParaRPr>
        </a:p>
      </dgm:t>
    </dgm:pt>
    <dgm:pt modelId="{86440D7D-9A5D-453E-BCE5-44C04688331A}" type="par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D13E0-8267-42E2-A369-96CD895C0392}" type="sib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3B9B480-4AD2-4BBC-98F1-1B9A21AAEC7C}" type="pres">
      <dgm:prSet presAssocID="{1811B78D-7AD8-47A8-95D5-3598DC8A5DA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219BE0-749A-4DD5-806D-FABBF0BEA429}" type="pres">
      <dgm:prSet presAssocID="{4795BA32-AD63-429C-BCBD-1385D68ACEEE}" presName="spacer" presStyleCnt="0"/>
      <dgm:spPr/>
    </dgm:pt>
    <dgm:pt modelId="{3E06FDD8-0997-43FE-838F-DB5591461E66}" type="pres">
      <dgm:prSet presAssocID="{A09A8B2F-68C1-46C8-9939-80CC0655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C22B3B-16FC-43ED-A638-CA0957FB640F}" type="pres">
      <dgm:prSet presAssocID="{727D2D4B-4E21-451C-879F-217F8A4B182E}" presName="spacer" presStyleCnt="0"/>
      <dgm:spPr/>
    </dgm:pt>
    <dgm:pt modelId="{8F905DE7-53B3-4E36-96F4-2B684CAD61B8}" type="pres">
      <dgm:prSet presAssocID="{C13788C2-2841-40AD-89D4-2DE0315BA5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373E2AE-ACF4-44C3-92C8-D2751946831E}" type="presOf" srcId="{A09A8B2F-68C1-46C8-9939-80CC0655F65D}" destId="{3E06FDD8-0997-43FE-838F-DB5591461E66}" srcOrd="0" destOrd="0" presId="urn:microsoft.com/office/officeart/2005/8/layout/vList2"/>
    <dgm:cxn modelId="{7C19F47E-BB5C-4732-AF75-475A53FBBD39}" type="presOf" srcId="{F9AF80DC-075F-4CC5-AEDD-FC524BD84697}" destId="{456E0ED5-1A68-4172-8A31-32BDF2A4BF7F}" srcOrd="0" destOrd="0" presId="urn:microsoft.com/office/officeart/2005/8/layout/vList2"/>
    <dgm:cxn modelId="{7AF11713-7EE3-4FFF-BF76-681CC92E72AC}" srcId="{F9AF80DC-075F-4CC5-AEDD-FC524BD84697}" destId="{1811B78D-7AD8-47A8-95D5-3598DC8A5DA5}" srcOrd="0" destOrd="0" parTransId="{E7DFC6EE-0EAE-48FD-B1F1-77226DC40D37}" sibTransId="{4795BA32-AD63-429C-BCBD-1385D68ACEEE}"/>
    <dgm:cxn modelId="{99BCDA88-C89C-460D-AD0A-AECCAC7A1931}" type="presOf" srcId="{1811B78D-7AD8-47A8-95D5-3598DC8A5DA5}" destId="{83B9B480-4AD2-4BBC-98F1-1B9A21AAEC7C}" srcOrd="0" destOrd="0" presId="urn:microsoft.com/office/officeart/2005/8/layout/vList2"/>
    <dgm:cxn modelId="{2B676A83-7AD5-46CC-95EE-43731EA202CB}" type="presOf" srcId="{C13788C2-2841-40AD-89D4-2DE0315BA543}" destId="{8F905DE7-53B3-4E36-96F4-2B684CAD61B8}" srcOrd="0" destOrd="0" presId="urn:microsoft.com/office/officeart/2005/8/layout/vList2"/>
    <dgm:cxn modelId="{9CC32C30-6FA8-402C-92A0-837AB7968DF9}" srcId="{F9AF80DC-075F-4CC5-AEDD-FC524BD84697}" destId="{C13788C2-2841-40AD-89D4-2DE0315BA543}" srcOrd="2" destOrd="0" parTransId="{86440D7D-9A5D-453E-BCE5-44C04688331A}" sibTransId="{456D13E0-8267-42E2-A369-96CD895C0392}"/>
    <dgm:cxn modelId="{889A03E3-B100-4E53-9AF8-2F5083A7E785}" srcId="{F9AF80DC-075F-4CC5-AEDD-FC524BD84697}" destId="{A09A8B2F-68C1-46C8-9939-80CC0655F65D}" srcOrd="1" destOrd="0" parTransId="{1EDBB759-34AD-4AE2-B226-B94FDA604CDF}" sibTransId="{727D2D4B-4E21-451C-879F-217F8A4B182E}"/>
    <dgm:cxn modelId="{38B8257D-9E92-42D0-8011-947B0BA7E07D}" type="presParOf" srcId="{456E0ED5-1A68-4172-8A31-32BDF2A4BF7F}" destId="{83B9B480-4AD2-4BBC-98F1-1B9A21AAEC7C}" srcOrd="0" destOrd="0" presId="urn:microsoft.com/office/officeart/2005/8/layout/vList2"/>
    <dgm:cxn modelId="{9F4504D8-EFFA-4E7D-B26B-7E2213018DC5}" type="presParOf" srcId="{456E0ED5-1A68-4172-8A31-32BDF2A4BF7F}" destId="{B9219BE0-749A-4DD5-806D-FABBF0BEA429}" srcOrd="1" destOrd="0" presId="urn:microsoft.com/office/officeart/2005/8/layout/vList2"/>
    <dgm:cxn modelId="{72CA06AA-B5D0-4E01-8FC5-6EFCC2075C32}" type="presParOf" srcId="{456E0ED5-1A68-4172-8A31-32BDF2A4BF7F}" destId="{3E06FDD8-0997-43FE-838F-DB5591461E66}" srcOrd="2" destOrd="0" presId="urn:microsoft.com/office/officeart/2005/8/layout/vList2"/>
    <dgm:cxn modelId="{E8E8405D-95C2-42F1-9213-ABC3D09C5415}" type="presParOf" srcId="{456E0ED5-1A68-4172-8A31-32BDF2A4BF7F}" destId="{66C22B3B-16FC-43ED-A638-CA0957FB640F}" srcOrd="3" destOrd="0" presId="urn:microsoft.com/office/officeart/2005/8/layout/vList2"/>
    <dgm:cxn modelId="{AAE293A0-4569-4EAA-873A-B0C89A3AA077}" type="presParOf" srcId="{456E0ED5-1A68-4172-8A31-32BDF2A4BF7F}" destId="{8F905DE7-53B3-4E36-96F4-2B684CAD6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Innovationen.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Personen im sozialen Netzwerk.</a:t>
          </a:r>
          <a:endParaRPr lang="de-DE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Kanäle der Verhaltensausbreitung.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2AB07F6-F037-4926-83FC-9AE573E0F109}" type="presOf" srcId="{59957368-69FA-4921-840C-E9A15569BE97}" destId="{309FA085-10E1-4B87-B89A-392718EE26CA}" srcOrd="0" destOrd="0" presId="urn:microsoft.com/office/officeart/2005/8/layout/vList3"/>
    <dgm:cxn modelId="{9F23B8CB-8FF8-4688-9C24-85741311CC42}" type="presOf" srcId="{12046F8C-FF0B-4C0C-A900-B4A4B3C026EB}" destId="{8101BE18-B5EE-46B6-B61F-62B0AA80C708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8A487430-BA0A-4352-AA67-52F9E57DBDDD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8B3D337D-40DD-4096-BCB5-A2BDA31B716D}" type="presOf" srcId="{DE7268B1-A8AB-486A-B88E-932CE169B2E3}" destId="{064E7977-88D7-4F84-AD5E-A04D4F4A9B91}" srcOrd="0" destOrd="0" presId="urn:microsoft.com/office/officeart/2005/8/layout/vList3"/>
    <dgm:cxn modelId="{0F6FA639-C3AA-4661-B2EC-53EDA607E64F}" type="presParOf" srcId="{064E7977-88D7-4F84-AD5E-A04D4F4A9B91}" destId="{39AE2A3D-61BD-408A-A470-D52D36090B64}" srcOrd="0" destOrd="0" presId="urn:microsoft.com/office/officeart/2005/8/layout/vList3"/>
    <dgm:cxn modelId="{F414BEB9-4360-40FD-86BE-8E5473C599B0}" type="presParOf" srcId="{39AE2A3D-61BD-408A-A470-D52D36090B64}" destId="{6119FA59-704D-4CA5-B23D-C56F4E1EA039}" srcOrd="0" destOrd="0" presId="urn:microsoft.com/office/officeart/2005/8/layout/vList3"/>
    <dgm:cxn modelId="{429EF388-C0A3-451E-B5DF-BCE62770FAE8}" type="presParOf" srcId="{39AE2A3D-61BD-408A-A470-D52D36090B64}" destId="{8101BE18-B5EE-46B6-B61F-62B0AA80C708}" srcOrd="1" destOrd="0" presId="urn:microsoft.com/office/officeart/2005/8/layout/vList3"/>
    <dgm:cxn modelId="{A2A48BE7-8221-4B9A-A18F-C0638A6E5553}" type="presParOf" srcId="{064E7977-88D7-4F84-AD5E-A04D4F4A9B91}" destId="{B4F4CCB7-1FBE-4760-BD04-B6977EB7896B}" srcOrd="1" destOrd="0" presId="urn:microsoft.com/office/officeart/2005/8/layout/vList3"/>
    <dgm:cxn modelId="{F81A27E1-C7D3-4DDA-BF57-2D64B085C86D}" type="presParOf" srcId="{064E7977-88D7-4F84-AD5E-A04D4F4A9B91}" destId="{77DF2EA0-4D02-4A64-A735-305626411995}" srcOrd="2" destOrd="0" presId="urn:microsoft.com/office/officeart/2005/8/layout/vList3"/>
    <dgm:cxn modelId="{CF80C1F0-7E3D-4279-AEFD-4643C1E54110}" type="presParOf" srcId="{77DF2EA0-4D02-4A64-A735-305626411995}" destId="{59BD1D21-DCDD-40B2-B2C8-DDB85A270D41}" srcOrd="0" destOrd="0" presId="urn:microsoft.com/office/officeart/2005/8/layout/vList3"/>
    <dgm:cxn modelId="{E2A25621-8C87-4AFF-9F07-16161EF0CED3}" type="presParOf" srcId="{77DF2EA0-4D02-4A64-A735-305626411995}" destId="{309FA085-10E1-4B87-B89A-392718EE26CA}" srcOrd="1" destOrd="0" presId="urn:microsoft.com/office/officeart/2005/8/layout/vList3"/>
    <dgm:cxn modelId="{02FE9197-CD61-4701-9A8A-5150999C8470}" type="presParOf" srcId="{064E7977-88D7-4F84-AD5E-A04D4F4A9B91}" destId="{F5BB2C83-818D-465E-B537-D0CADCBA86B6}" srcOrd="3" destOrd="0" presId="urn:microsoft.com/office/officeart/2005/8/layout/vList3"/>
    <dgm:cxn modelId="{88E06F66-46C1-4B35-826C-24181F6AD584}" type="presParOf" srcId="{064E7977-88D7-4F84-AD5E-A04D4F4A9B91}" destId="{648A0AB1-AC87-4090-B594-9B90C5D01558}" srcOrd="4" destOrd="0" presId="urn:microsoft.com/office/officeart/2005/8/layout/vList3"/>
    <dgm:cxn modelId="{9AC48436-E59D-4795-81A7-94AB74CCE84B}" type="presParOf" srcId="{648A0AB1-AC87-4090-B594-9B90C5D01558}" destId="{6827864C-5589-4118-BBC8-93CC7B311BEC}" srcOrd="0" destOrd="0" presId="urn:microsoft.com/office/officeart/2005/8/layout/vList3"/>
    <dgm:cxn modelId="{7CDEF88C-2FC2-4F87-BE51-563FAB1A4CEB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𝑝% </a:t>
              </a:r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(𝑑)  </a:t>
              </a:r>
              <a:r>
                <a:rPr lang="de-DE" dirty="0" smtClean="0">
                  <a:solidFill>
                    <a:schemeClr val="tx1"/>
                  </a:solidFill>
                </a:rPr>
                <a:t>eines </a:t>
              </a:r>
              <a:r>
                <a:rPr lang="de-DE" dirty="0" smtClean="0">
                  <a:solidFill>
                    <a:schemeClr val="tx1"/>
                  </a:solidFill>
                </a:rPr>
                <a:t>Knotens verwenden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DA33418-822F-4887-BF0B-18D8D93F8717}">
          <dgm:prSet/>
          <dgm:spPr/>
          <dgm:t>
            <a:bodyPr/>
            <a:lstStyle/>
            <a:p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14:m>
                <m:oMath xmlns:m="http://schemas.openxmlformats.org/officeDocument/2006/math"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DA33418-822F-4887-BF0B-18D8D93F8717}">
          <dgm:prSet/>
          <dgm:spPr/>
          <dgm:t>
            <a:bodyPr/>
            <a:lstStyle/>
            <a:p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1−𝑝)% </a:t>
              </a:r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𝐵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 </a:t>
              </a:r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𝑝∗𝑑∗𝑎≥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931C92A-45B2-4B23-B599-9D183747F8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9931C92A-45B2-4B23-B599-9D183747F8C9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𝑝≥𝑏/(𝑎+𝑏)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</a:p>
        <a:p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A30708A-8605-4D1C-9425-B4038D83E1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Choice>
      <mc:Fallback xmlns="">
        <dgm:pt modelId="{6A30708A-8605-4D1C-9425-B4038D83E1B8}">
          <dgm:prSet/>
          <dgm:spPr/>
          <dgm:t>
            <a:bodyPr/>
            <a:lstStyle/>
            <a:p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Fallback>
    </mc:AlternateConten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791C0B9-DB9B-4022-9BA8-B6233B10E61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EADCFA5-EB7A-468B-A9B9-C963D537582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 nicht homogen sind?</a:t>
          </a:r>
          <a:endParaRPr lang="de-DE" dirty="0">
            <a:solidFill>
              <a:schemeClr val="tx1"/>
            </a:solidFill>
          </a:endParaRPr>
        </a:p>
      </dgm:t>
    </dgm:pt>
    <dgm:pt modelId="{3827EE7C-2F9F-4BB6-B201-6AAB0DB10626}" type="par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A172906-4135-43CD-9C89-AFACCBDE42A6}" type="sib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91C5226-CCDD-4E14-B76F-663B45B9FF6A}" type="pres">
      <dgm:prSet presAssocID="{F791C0B9-DB9B-4022-9BA8-B6233B10E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C53D16F-614B-4713-8008-60D2C1252362}" type="pres">
      <dgm:prSet presAssocID="{3EADCFA5-EB7A-468B-A9B9-C963D5375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B7A5D2-0386-42E5-BF2A-7B31949267E5}" type="presOf" srcId="{3EADCFA5-EB7A-468B-A9B9-C963D537582A}" destId="{5C53D16F-614B-4713-8008-60D2C1252362}" srcOrd="0" destOrd="0" presId="urn:microsoft.com/office/officeart/2005/8/layout/vList2"/>
    <dgm:cxn modelId="{110C74D5-0B5A-433F-A762-5C65171C5739}" type="presOf" srcId="{F791C0B9-DB9B-4022-9BA8-B6233B10E61F}" destId="{D91C5226-CCDD-4E14-B76F-663B45B9FF6A}" srcOrd="0" destOrd="0" presId="urn:microsoft.com/office/officeart/2005/8/layout/vList2"/>
    <dgm:cxn modelId="{CC22796F-489A-4ACB-8839-A2501008241C}" srcId="{F791C0B9-DB9B-4022-9BA8-B6233B10E61F}" destId="{3EADCFA5-EB7A-468B-A9B9-C963D537582A}" srcOrd="0" destOrd="0" parTransId="{3827EE7C-2F9F-4BB6-B201-6AAB0DB10626}" sibTransId="{CA172906-4135-43CD-9C89-AFACCBDE42A6}"/>
    <dgm:cxn modelId="{69283A3C-E5B6-4495-9F35-8DD73A69B58A}" type="presParOf" srcId="{D91C5226-CCDD-4E14-B76F-663B45B9FF6A}" destId="{5C53D16F-614B-4713-8008-60D2C12523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DD6EEA2-5410-42E3-96B9-37F1C473FA4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de-DE" sz="3200" dirty="0"/>
            </a:p>
          </dgm:t>
        </dgm:pt>
      </mc:Choice>
      <mc:Fallback>
        <dgm:pt modelId="{6DD6EEA2-5410-42E3-96B9-37F1C473FA4F}">
          <dgm:prSet phldrT="[Text]" custT="1"/>
          <dgm:spPr/>
          <dgm:t>
            <a:bodyPr/>
            <a:lstStyle/>
            <a:p>
              <a:pPr/>
              <a:r>
                <a:rPr lang="de-DE" sz="3200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𝑞_𝑘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=𝑏_𝑘/(𝑎_𝑘+𝑏_𝑘 )</a:t>
              </a:r>
              <a:endParaRPr lang="de-DE" sz="3200" dirty="0"/>
            </a:p>
          </dgm:t>
        </dgm:pt>
      </mc:Fallback>
    </mc:AlternateConten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545FDDD4-3ACC-473E-8FB8-A2805E547074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DA33418-822F-4887-BF0B-18D8D93F871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E0DD27-BAC6-44EF-9118-DE2F8BFFC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8434BCE-E369-4238-BE3D-04876829D2BB}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DD6EEA2-5410-42E3-96B9-37F1C473FA4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endParaRPr lang="de-DE" dirty="0" smtClean="0">
            <a:solidFill>
              <a:schemeClr val="tx1"/>
            </a:solidFill>
          </a:endParaRPr>
        </a:p>
        <a:p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smtClean="0">
              <a:solidFill>
                <a:schemeClr val="tx1"/>
              </a:solidFill>
            </a:rPr>
            <a:t>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324889C-A89F-4B58-8773-89957A82A0A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81C22FA-E425-4D0F-B574-52AE83F4A8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dirty="0">
            <a:solidFill>
              <a:schemeClr val="tx1"/>
            </a:solidFill>
          </a:endParaRPr>
        </a:p>
      </dgm:t>
    </dgm:pt>
    <dgm:pt modelId="{697EEEA4-8C59-4762-B744-9175F22DFE0D}" type="par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F0E4826-976E-42F0-A6BD-54B385B13056}" type="sib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CD83D3-0AD4-4576-8B3C-7290C975532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Kaskade geht von den Innovatoren aus und kann, abhängig von den Gegebenheiten, ein gesamtes Netz zum </a:t>
          </a:r>
          <a:r>
            <a:rPr lang="de-DE" dirty="0" smtClean="0">
              <a:solidFill>
                <a:schemeClr val="tx1"/>
              </a:solidFill>
            </a:rPr>
            <a:t>„Wechsel“ </a:t>
          </a:r>
          <a:r>
            <a:rPr lang="de-DE" dirty="0" smtClean="0">
              <a:solidFill>
                <a:schemeClr val="tx1"/>
              </a:solidFill>
            </a:rPr>
            <a:t>bewegen.</a:t>
          </a:r>
          <a:endParaRPr lang="de-DE" dirty="0">
            <a:solidFill>
              <a:schemeClr val="tx1"/>
            </a:solidFill>
          </a:endParaRPr>
        </a:p>
      </dgm:t>
    </dgm:pt>
    <dgm:pt modelId="{9F48E16B-AFCB-4CF9-8D8E-7ED01DE1E79B}" type="par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7E77919-FAAC-41B6-B6E2-CD183A3C2F0A}" type="sib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C35D09-FEAC-4C3E-8519-4F67E3DC31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Französisch: </a:t>
          </a:r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err="1" smtClean="0">
              <a:solidFill>
                <a:schemeClr val="tx1"/>
              </a:solidFill>
            </a:rPr>
            <a:t>cascade</a:t>
          </a:r>
          <a:r>
            <a:rPr lang="de-DE" dirty="0" smtClean="0">
              <a:solidFill>
                <a:schemeClr val="tx1"/>
              </a:solidFill>
            </a:rPr>
            <a:t>“ </a:t>
          </a:r>
          <a:r>
            <a:rPr lang="de-DE" dirty="0" smtClean="0">
              <a:solidFill>
                <a:schemeClr val="tx1"/>
              </a:solidFill>
            </a:rPr>
            <a:t>– Wasserfall.</a:t>
          </a:r>
          <a:endParaRPr lang="de-DE" dirty="0">
            <a:solidFill>
              <a:schemeClr val="tx1"/>
            </a:solidFill>
          </a:endParaRPr>
        </a:p>
      </dgm:t>
    </dgm:pt>
    <dgm:pt modelId="{60F1DEDE-4A1C-4F6A-8D2E-CCBA8FAE5623}" type="parTrans" cxnId="{03676D9D-C4A7-4BC4-8B48-7089AE4175B1}">
      <dgm:prSet/>
      <dgm:spPr/>
      <dgm:t>
        <a:bodyPr/>
        <a:lstStyle/>
        <a:p>
          <a:endParaRPr lang="de-DE"/>
        </a:p>
      </dgm:t>
    </dgm:pt>
    <dgm:pt modelId="{55C0F2E6-1E17-41BF-99F4-D6D47BD4074B}" type="sibTrans" cxnId="{03676D9D-C4A7-4BC4-8B48-7089AE4175B1}">
      <dgm:prSet/>
      <dgm:spPr/>
      <dgm:t>
        <a:bodyPr/>
        <a:lstStyle/>
        <a:p>
          <a:endParaRPr lang="de-DE"/>
        </a:p>
      </dgm:t>
    </dgm:pt>
    <dgm:pt modelId="{1B4F8B87-A968-4B66-BFD0-08A00C61F561}" type="pres">
      <dgm:prSet presAssocID="{8324889C-A89F-4B58-8773-89957A82A0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24F4B5-DEB0-4F2E-8CF1-A5F472518A5F}" type="pres">
      <dgm:prSet presAssocID="{381C22FA-E425-4D0F-B574-52AE83F4A80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632F6-27C8-499C-8090-F5D5F69913C0}" type="pres">
      <dgm:prSet presAssocID="{BF0E4826-976E-42F0-A6BD-54B385B13056}" presName="spacer" presStyleCnt="0"/>
      <dgm:spPr/>
      <dgm:t>
        <a:bodyPr/>
        <a:lstStyle/>
        <a:p>
          <a:endParaRPr lang="de-DE"/>
        </a:p>
      </dgm:t>
    </dgm:pt>
    <dgm:pt modelId="{D74C3859-17A3-49CC-89C3-60562F19BB46}" type="pres">
      <dgm:prSet presAssocID="{1EC35D09-FEAC-4C3E-8519-4F67E3DC311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4AB2A7-B275-4E19-9735-0A31D1DF5B66}" type="pres">
      <dgm:prSet presAssocID="{55C0F2E6-1E17-41BF-99F4-D6D47BD4074B}" presName="spacer" presStyleCnt="0"/>
      <dgm:spPr/>
    </dgm:pt>
    <dgm:pt modelId="{1772E8A7-6546-4449-9102-966D29D9D662}" type="pres">
      <dgm:prSet presAssocID="{47CD83D3-0AD4-4576-8B3C-7290C97553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822B54-D757-472B-85B3-EDD1FB42E4A0}" srcId="{8324889C-A89F-4B58-8773-89957A82A0A8}" destId="{47CD83D3-0AD4-4576-8B3C-7290C975532B}" srcOrd="2" destOrd="0" parTransId="{9F48E16B-AFCB-4CF9-8D8E-7ED01DE1E79B}" sibTransId="{97E77919-FAAC-41B6-B6E2-CD183A3C2F0A}"/>
    <dgm:cxn modelId="{99B45CB1-2F0D-42DB-9BFA-B4520B247889}" type="presOf" srcId="{47CD83D3-0AD4-4576-8B3C-7290C975532B}" destId="{1772E8A7-6546-4449-9102-966D29D9D662}" srcOrd="0" destOrd="0" presId="urn:microsoft.com/office/officeart/2005/8/layout/vList2"/>
    <dgm:cxn modelId="{ECB9087F-19DA-42BC-AD8B-1047AF570469}" type="presOf" srcId="{381C22FA-E425-4D0F-B574-52AE83F4A802}" destId="{9724F4B5-DEB0-4F2E-8CF1-A5F472518A5F}" srcOrd="0" destOrd="0" presId="urn:microsoft.com/office/officeart/2005/8/layout/vList2"/>
    <dgm:cxn modelId="{1C024F91-9EAD-4268-9738-19C7782949D2}" srcId="{8324889C-A89F-4B58-8773-89957A82A0A8}" destId="{381C22FA-E425-4D0F-B574-52AE83F4A802}" srcOrd="0" destOrd="0" parTransId="{697EEEA4-8C59-4762-B744-9175F22DFE0D}" sibTransId="{BF0E4826-976E-42F0-A6BD-54B385B13056}"/>
    <dgm:cxn modelId="{B360A395-C09F-4778-A908-DB02DAE51E3F}" type="presOf" srcId="{8324889C-A89F-4B58-8773-89957A82A0A8}" destId="{1B4F8B87-A968-4B66-BFD0-08A00C61F561}" srcOrd="0" destOrd="0" presId="urn:microsoft.com/office/officeart/2005/8/layout/vList2"/>
    <dgm:cxn modelId="{ACA5BC3B-8CE1-410A-B75E-42749E16BE82}" type="presOf" srcId="{1EC35D09-FEAC-4C3E-8519-4F67E3DC3119}" destId="{D74C3859-17A3-49CC-89C3-60562F19BB46}" srcOrd="0" destOrd="0" presId="urn:microsoft.com/office/officeart/2005/8/layout/vList2"/>
    <dgm:cxn modelId="{03676D9D-C4A7-4BC4-8B48-7089AE4175B1}" srcId="{8324889C-A89F-4B58-8773-89957A82A0A8}" destId="{1EC35D09-FEAC-4C3E-8519-4F67E3DC3119}" srcOrd="1" destOrd="0" parTransId="{60F1DEDE-4A1C-4F6A-8D2E-CCBA8FAE5623}" sibTransId="{55C0F2E6-1E17-41BF-99F4-D6D47BD4074B}"/>
    <dgm:cxn modelId="{5B4722F5-189A-4589-AF86-CD200BA3AB01}" type="presParOf" srcId="{1B4F8B87-A968-4B66-BFD0-08A00C61F561}" destId="{9724F4B5-DEB0-4F2E-8CF1-A5F472518A5F}" srcOrd="0" destOrd="0" presId="urn:microsoft.com/office/officeart/2005/8/layout/vList2"/>
    <dgm:cxn modelId="{50479CBA-0FC3-4ABD-A7F5-B3EA79FB1465}" type="presParOf" srcId="{1B4F8B87-A968-4B66-BFD0-08A00C61F561}" destId="{64E632F6-27C8-499C-8090-F5D5F69913C0}" srcOrd="1" destOrd="0" presId="urn:microsoft.com/office/officeart/2005/8/layout/vList2"/>
    <dgm:cxn modelId="{E9BA8F92-884E-4BEA-8D97-CDFBF73618C3}" type="presParOf" srcId="{1B4F8B87-A968-4B66-BFD0-08A00C61F561}" destId="{D74C3859-17A3-49CC-89C3-60562F19BB46}" srcOrd="2" destOrd="0" presId="urn:microsoft.com/office/officeart/2005/8/layout/vList2"/>
    <dgm:cxn modelId="{51E3E3FA-CE5B-40FB-BA10-DEB5170EB2DE}" type="presParOf" srcId="{1B4F8B87-A968-4B66-BFD0-08A00C61F561}" destId="{D74AB2A7-B275-4E19-9735-0A31D1DF5B66}" srcOrd="3" destOrd="0" presId="urn:microsoft.com/office/officeart/2005/8/layout/vList2"/>
    <dgm:cxn modelId="{736F62B9-2F6C-4429-AD7F-A0AB910D3AA4}" type="presParOf" srcId="{1B4F8B87-A968-4B66-BFD0-08A00C61F561}" destId="{1772E8A7-6546-4449-9102-966D29D9D6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</a:t>
          </a:r>
          <a:r>
            <a:rPr lang="de-DE" baseline="0" dirty="0" smtClean="0">
              <a:solidFill>
                <a:schemeClr val="tx1"/>
              </a:solidFill>
            </a:rPr>
            <a:t>sein </a:t>
          </a:r>
          <a:r>
            <a:rPr lang="de-DE" baseline="0" dirty="0" smtClean="0">
              <a:solidFill>
                <a:schemeClr val="tx1"/>
              </a:solidFill>
            </a:rPr>
            <a:t>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FC60-8DED-49BB-817D-5D6FC8AB5EA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5B3A845-3AC6-45AC-9D39-668C861B898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Ziel einer Innovation ist </a:t>
          </a:r>
          <a:r>
            <a:rPr lang="de-DE" dirty="0" smtClean="0">
              <a:solidFill>
                <a:schemeClr val="tx1"/>
              </a:solidFill>
            </a:rPr>
            <a:t>es, </a:t>
          </a:r>
          <a:r>
            <a:rPr lang="de-DE" dirty="0" smtClean="0">
              <a:solidFill>
                <a:schemeClr val="tx1"/>
              </a:solidFill>
            </a:rPr>
            <a:t>sich möglichst effektiv und weit in einem sozialen Netzwerk zu verbreiten.</a:t>
          </a:r>
          <a:endParaRPr lang="de-DE" dirty="0">
            <a:solidFill>
              <a:schemeClr val="tx1"/>
            </a:solidFill>
          </a:endParaRPr>
        </a:p>
      </dgm:t>
    </dgm:pt>
    <dgm:pt modelId="{B341DCCC-AB47-4B92-9F8E-14BAEE4DDD6D}" type="par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1F737A-CFF2-4515-9670-96A769EBA3A5}" type="sib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9046E91-1F21-48DA-8512-6F91F84724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dirty="0">
            <a:solidFill>
              <a:schemeClr val="tx1"/>
            </a:solidFill>
          </a:endParaRPr>
        </a:p>
      </dgm:t>
    </dgm:pt>
    <dgm:pt modelId="{0E44DF9C-AA34-425F-AFC1-EABBB4DD3746}" type="par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08B30BF-F55B-42E1-94E3-8D9D63CA4F6A}" type="sib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B88F9E1-FE1E-425B-A858-F0E0494DAC1A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Lat</a:t>
          </a:r>
          <a:r>
            <a:rPr lang="de-DE" dirty="0" smtClean="0">
              <a:solidFill>
                <a:schemeClr val="tx1"/>
              </a:solidFill>
            </a:rPr>
            <a:t>: „</a:t>
          </a:r>
          <a:r>
            <a:rPr lang="de-DE" i="1" dirty="0" err="1" smtClean="0">
              <a:solidFill>
                <a:schemeClr val="tx1"/>
              </a:solidFill>
            </a:rPr>
            <a:t>innovare</a:t>
          </a:r>
          <a:r>
            <a:rPr lang="de-DE" dirty="0" smtClean="0">
              <a:solidFill>
                <a:schemeClr val="tx1"/>
              </a:solidFill>
            </a:rPr>
            <a:t>“ </a:t>
          </a:r>
          <a:r>
            <a:rPr lang="de-DE" dirty="0" smtClean="0">
              <a:solidFill>
                <a:schemeClr val="tx1"/>
              </a:solidFill>
            </a:rPr>
            <a:t>– erneuern.</a:t>
          </a:r>
          <a:endParaRPr lang="de-DE" dirty="0">
            <a:solidFill>
              <a:schemeClr val="tx1"/>
            </a:solidFill>
          </a:endParaRPr>
        </a:p>
      </dgm:t>
    </dgm:pt>
    <dgm:pt modelId="{61DBB1C5-B8E0-45FE-A8C9-65B9FEAE9B34}" type="par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11340D-1C79-4DC1-BCDB-B074495B942C}" type="sib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6D5041B-8487-4828-A315-8BCE7B8381C6}" type="pres">
      <dgm:prSet presAssocID="{457CFC60-8DED-49BB-817D-5D6FC8AB5E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AA6A9B0-DD82-4452-8760-C8B23A40F573}" type="pres">
      <dgm:prSet presAssocID="{39046E91-1F21-48DA-8512-6F91F84724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24A82-2D15-402C-99BD-8276D424468A}" type="pres">
      <dgm:prSet presAssocID="{F08B30BF-F55B-42E1-94E3-8D9D63CA4F6A}" presName="spacer" presStyleCnt="0"/>
      <dgm:spPr/>
    </dgm:pt>
    <dgm:pt modelId="{06E3D157-D4FD-4549-B029-A23EDD29F627}" type="pres">
      <dgm:prSet presAssocID="{9B88F9E1-FE1E-425B-A858-F0E0494DA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4CC40B-A671-40F2-875B-9EC3ED7BC48D}" type="pres">
      <dgm:prSet presAssocID="{0311340D-1C79-4DC1-BCDB-B074495B942C}" presName="spacer" presStyleCnt="0"/>
      <dgm:spPr/>
    </dgm:pt>
    <dgm:pt modelId="{4609CB6C-DF3E-4141-9E93-E4B1C9B535F8}" type="pres">
      <dgm:prSet presAssocID="{F5B3A845-3AC6-45AC-9D39-668C861B89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E732B6A-DE6C-4884-84D8-77D9C089E7D7}" type="presOf" srcId="{457CFC60-8DED-49BB-817D-5D6FC8AB5EAF}" destId="{B6D5041B-8487-4828-A315-8BCE7B8381C6}" srcOrd="0" destOrd="0" presId="urn:microsoft.com/office/officeart/2005/8/layout/vList2"/>
    <dgm:cxn modelId="{4916427F-FA1C-4359-BF88-51D37D38DD74}" srcId="{457CFC60-8DED-49BB-817D-5D6FC8AB5EAF}" destId="{9B88F9E1-FE1E-425B-A858-F0E0494DAC1A}" srcOrd="1" destOrd="0" parTransId="{61DBB1C5-B8E0-45FE-A8C9-65B9FEAE9B34}" sibTransId="{0311340D-1C79-4DC1-BCDB-B074495B942C}"/>
    <dgm:cxn modelId="{13F394F3-EF6B-4AD9-83FD-1297DE0472F6}" srcId="{457CFC60-8DED-49BB-817D-5D6FC8AB5EAF}" destId="{39046E91-1F21-48DA-8512-6F91F84724EB}" srcOrd="0" destOrd="0" parTransId="{0E44DF9C-AA34-425F-AFC1-EABBB4DD3746}" sibTransId="{F08B30BF-F55B-42E1-94E3-8D9D63CA4F6A}"/>
    <dgm:cxn modelId="{4B29411B-DD77-4626-9691-724304DF209D}" srcId="{457CFC60-8DED-49BB-817D-5D6FC8AB5EAF}" destId="{F5B3A845-3AC6-45AC-9D39-668C861B898B}" srcOrd="2" destOrd="0" parTransId="{B341DCCC-AB47-4B92-9F8E-14BAEE4DDD6D}" sibTransId="{531F737A-CFF2-4515-9670-96A769EBA3A5}"/>
    <dgm:cxn modelId="{B3E8B97C-3576-4165-9484-159E1D2DA42D}" type="presOf" srcId="{9B88F9E1-FE1E-425B-A858-F0E0494DAC1A}" destId="{06E3D157-D4FD-4549-B029-A23EDD29F627}" srcOrd="0" destOrd="0" presId="urn:microsoft.com/office/officeart/2005/8/layout/vList2"/>
    <dgm:cxn modelId="{7FB1758D-63A8-48B7-841B-3168E43A7231}" type="presOf" srcId="{39046E91-1F21-48DA-8512-6F91F84724EB}" destId="{7AA6A9B0-DD82-4452-8760-C8B23A40F573}" srcOrd="0" destOrd="0" presId="urn:microsoft.com/office/officeart/2005/8/layout/vList2"/>
    <dgm:cxn modelId="{472BE31D-3D3E-44A5-B3E3-7B075809BE61}" type="presOf" srcId="{F5B3A845-3AC6-45AC-9D39-668C861B898B}" destId="{4609CB6C-DF3E-4141-9E93-E4B1C9B535F8}" srcOrd="0" destOrd="0" presId="urn:microsoft.com/office/officeart/2005/8/layout/vList2"/>
    <dgm:cxn modelId="{AD3CEBC4-68E4-43A0-9CD2-EEFB941FC111}" type="presParOf" srcId="{B6D5041B-8487-4828-A315-8BCE7B8381C6}" destId="{7AA6A9B0-DD82-4452-8760-C8B23A40F573}" srcOrd="0" destOrd="0" presId="urn:microsoft.com/office/officeart/2005/8/layout/vList2"/>
    <dgm:cxn modelId="{3B99C392-8930-4344-85C4-CEA87CB66B2B}" type="presParOf" srcId="{B6D5041B-8487-4828-A315-8BCE7B8381C6}" destId="{A1D24A82-2D15-402C-99BD-8276D424468A}" srcOrd="1" destOrd="0" presId="urn:microsoft.com/office/officeart/2005/8/layout/vList2"/>
    <dgm:cxn modelId="{F3AB6C49-D602-4CCD-BC98-8F12CEF5E502}" type="presParOf" srcId="{B6D5041B-8487-4828-A315-8BCE7B8381C6}" destId="{06E3D157-D4FD-4549-B029-A23EDD29F627}" srcOrd="2" destOrd="0" presId="urn:microsoft.com/office/officeart/2005/8/layout/vList2"/>
    <dgm:cxn modelId="{BA6DB7C9-DB9A-4B34-9E3C-86F23DB7F2B3}" type="presParOf" srcId="{B6D5041B-8487-4828-A315-8BCE7B8381C6}" destId="{DC4CC40B-A671-40F2-875B-9EC3ED7BC48D}" srcOrd="3" destOrd="0" presId="urn:microsoft.com/office/officeart/2005/8/layout/vList2"/>
    <dgm:cxn modelId="{4C4A968C-FCEC-420E-BF00-49F5EC4EA4D4}" type="presParOf" srcId="{B6D5041B-8487-4828-A315-8BCE7B8381C6}" destId="{4609CB6C-DF3E-4141-9E93-E4B1C9B53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D9D4D0D-6963-46C4-8DC4-B490764EDA8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6DA7F5-F2A7-4873-82BE-D48BC339B4F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dirty="0" smtClean="0">
              <a:solidFill>
                <a:schemeClr val="tx1"/>
              </a:solidFill>
            </a:rPr>
            <a:t>Umständen eine </a:t>
          </a:r>
          <a:r>
            <a:rPr lang="de-DE" dirty="0" smtClean="0">
              <a:solidFill>
                <a:schemeClr val="tx1"/>
              </a:solidFill>
            </a:rPr>
            <a:t>vollständige Kaskade entstehen kann.</a:t>
          </a:r>
          <a:endParaRPr lang="de-DE" dirty="0">
            <a:solidFill>
              <a:schemeClr val="tx1"/>
            </a:solidFill>
          </a:endParaRPr>
        </a:p>
      </dgm:t>
    </dgm:pt>
    <dgm:pt modelId="{27293205-89E9-422D-A8DE-7802181B46D0}" type="par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894564-2C4F-4E8A-BD53-6069EA2A43A5}" type="sib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DB72B9-96D5-42D4-9828-3E8074F3FA1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Oder anders </a:t>
          </a:r>
          <a:r>
            <a:rPr lang="de-DE" dirty="0" smtClean="0">
              <a:solidFill>
                <a:schemeClr val="tx1"/>
              </a:solidFill>
            </a:rPr>
            <a:t>gefragt: </a:t>
          </a:r>
        </a:p>
        <a:p>
          <a:pPr rtl="0"/>
          <a:r>
            <a:rPr lang="de-DE" dirty="0" smtClean="0">
              <a:solidFill>
                <a:schemeClr val="tx1"/>
              </a:solidFill>
            </a:rPr>
            <a:t>Was kann sich einer Kaskade in den Weg stellen?</a:t>
          </a:r>
          <a:endParaRPr lang="de-DE" dirty="0">
            <a:solidFill>
              <a:schemeClr val="tx1"/>
            </a:solidFill>
          </a:endParaRPr>
        </a:p>
      </dgm:t>
    </dgm:pt>
    <dgm:pt modelId="{7CEE8AF3-A0A8-4BEE-B7CA-C61599A37F5D}" type="par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1311E0E-D862-4BA7-9F6C-07A1217B3381}" type="sib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460B68-F164-4DFA-AB9C-5D9BB6EA2CE6}" type="pres">
      <dgm:prSet presAssocID="{FD9D4D0D-6963-46C4-8DC4-B490764E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FFB46F-371F-420A-9A83-0A3EBA303672}" type="pres">
      <dgm:prSet presAssocID="{186DA7F5-F2A7-4873-82BE-D48BC339B4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C12CF2-B6FD-435D-A00E-350F9AB49156}" type="pres">
      <dgm:prSet presAssocID="{FF894564-2C4F-4E8A-BD53-6069EA2A43A5}" presName="spacer" presStyleCnt="0"/>
      <dgm:spPr/>
    </dgm:pt>
    <dgm:pt modelId="{04CCB86E-CB91-4422-8218-69FDC671D5F2}" type="pres">
      <dgm:prSet presAssocID="{FFDB72B9-96D5-42D4-9828-3E8074F3FA17}" presName="parentText" presStyleLbl="node1" presStyleIdx="1" presStyleCnt="2" custLinFactNeighborX="454" custLinFactNeighborY="3929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C8400DC-D9DD-4648-8B1C-E308CF549CF6}" type="presOf" srcId="{186DA7F5-F2A7-4873-82BE-D48BC339B4F7}" destId="{97FFB46F-371F-420A-9A83-0A3EBA303672}" srcOrd="0" destOrd="0" presId="urn:microsoft.com/office/officeart/2005/8/layout/vList2"/>
    <dgm:cxn modelId="{8F79926A-E52E-4E1D-956A-D554AC84B142}" type="presOf" srcId="{FFDB72B9-96D5-42D4-9828-3E8074F3FA17}" destId="{04CCB86E-CB91-4422-8218-69FDC671D5F2}" srcOrd="0" destOrd="0" presId="urn:microsoft.com/office/officeart/2005/8/layout/vList2"/>
    <dgm:cxn modelId="{B4CE04F4-B3A6-4EB4-8892-26E0EC11EF01}" srcId="{FD9D4D0D-6963-46C4-8DC4-B490764EDA85}" destId="{186DA7F5-F2A7-4873-82BE-D48BC339B4F7}" srcOrd="0" destOrd="0" parTransId="{27293205-89E9-422D-A8DE-7802181B46D0}" sibTransId="{FF894564-2C4F-4E8A-BD53-6069EA2A43A5}"/>
    <dgm:cxn modelId="{EF3CDD16-8AC8-41AA-BB11-6DE6B466F369}" type="presOf" srcId="{FD9D4D0D-6963-46C4-8DC4-B490764EDA85}" destId="{1E460B68-F164-4DFA-AB9C-5D9BB6EA2CE6}" srcOrd="0" destOrd="0" presId="urn:microsoft.com/office/officeart/2005/8/layout/vList2"/>
    <dgm:cxn modelId="{45FF2274-7F24-4746-B845-CD9CD61AD1BD}" srcId="{FD9D4D0D-6963-46C4-8DC4-B490764EDA85}" destId="{FFDB72B9-96D5-42D4-9828-3E8074F3FA17}" srcOrd="1" destOrd="0" parTransId="{7CEE8AF3-A0A8-4BEE-B7CA-C61599A37F5D}" sibTransId="{71311E0E-D862-4BA7-9F6C-07A1217B3381}"/>
    <dgm:cxn modelId="{6794C454-B956-4919-B751-227D44FABABA}" type="presParOf" srcId="{1E460B68-F164-4DFA-AB9C-5D9BB6EA2CE6}" destId="{97FFB46F-371F-420A-9A83-0A3EBA303672}" srcOrd="0" destOrd="0" presId="urn:microsoft.com/office/officeart/2005/8/layout/vList2"/>
    <dgm:cxn modelId="{5B1F4C87-E677-486A-A4CF-0F5FF9EACF47}" type="presParOf" srcId="{1E460B68-F164-4DFA-AB9C-5D9BB6EA2CE6}" destId="{08C12CF2-B6FD-435D-A00E-350F9AB49156}" srcOrd="1" destOrd="0" presId="urn:microsoft.com/office/officeart/2005/8/layout/vList2"/>
    <dgm:cxn modelId="{524B705C-40B5-448C-BAC5-C9B2EBE37CA1}" type="presParOf" srcId="{1E460B68-F164-4DFA-AB9C-5D9BB6EA2CE6}" destId="{04CCB86E-CB91-4422-8218-69FDC671D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66292D8-6DC7-4104-AAE8-E4AD0C2FF96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FC5748A0-C11A-4A34-8FAD-6B5DBF85316A}" type="par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873743A-E8F7-4A7E-9368-5E5DE6F09D8A}" type="sib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FE834C2-5F3A-4695-B8B0-3C684FCEE5E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Dichte eines Clusters definiert, wie schwer es für eine Kaskade ist, den Cluster zu durchdringen.</a:t>
          </a:r>
          <a:endParaRPr lang="de-DE" dirty="0">
            <a:solidFill>
              <a:schemeClr val="tx1"/>
            </a:solidFill>
          </a:endParaRPr>
        </a:p>
      </dgm:t>
    </dgm:pt>
    <dgm:pt modelId="{0458D665-D88C-406E-A1E4-EBBFD390F62E}" type="par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5A4C0F0-1F5E-4700-8AC7-BFE4867636F6}" type="sib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BF0D82C-F921-4AAA-A331-639F79725A0C}" type="pres">
      <dgm:prSet presAssocID="{A66292D8-6DC7-4104-AAE8-E4AD0C2FF96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57A74D-09C2-49EA-8543-0A90FB40048C}" type="pres">
      <dgm:prSet presAssocID="{2873743A-E8F7-4A7E-9368-5E5DE6F09D8A}" presName="spacer" presStyleCnt="0"/>
      <dgm:spPr/>
    </dgm:pt>
    <dgm:pt modelId="{7D3EE275-F27F-40F4-990F-07FDCD5F3A38}" type="pres">
      <dgm:prSet presAssocID="{2FE834C2-5F3A-4695-B8B0-3C684FCEE5E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3E2CA1D-8452-4F8B-9F5D-9F2A8907B08B}" srcId="{C8CA3247-76EA-4550-A682-3BB340CF92B3}" destId="{A66292D8-6DC7-4104-AAE8-E4AD0C2FF967}" srcOrd="0" destOrd="0" parTransId="{FC5748A0-C11A-4A34-8FAD-6B5DBF85316A}" sibTransId="{2873743A-E8F7-4A7E-9368-5E5DE6F09D8A}"/>
    <dgm:cxn modelId="{79D44643-E609-478B-B38D-4F78CDE5FDD6}" srcId="{C8CA3247-76EA-4550-A682-3BB340CF92B3}" destId="{2FE834C2-5F3A-4695-B8B0-3C684FCEE5EA}" srcOrd="1" destOrd="0" parTransId="{0458D665-D88C-406E-A1E4-EBBFD390F62E}" sibTransId="{95A4C0F0-1F5E-4700-8AC7-BFE4867636F6}"/>
    <dgm:cxn modelId="{0881A75C-CA9C-4A6A-9011-45C76412994B}" type="presOf" srcId="{C8CA3247-76EA-4550-A682-3BB340CF92B3}" destId="{D8413A9D-0E37-450C-9A5E-016ECB4A6DFD}" srcOrd="0" destOrd="0" presId="urn:microsoft.com/office/officeart/2005/8/layout/vList2"/>
    <dgm:cxn modelId="{D3D0ABDC-2E8D-4EBA-806D-787AA27C922E}" type="presOf" srcId="{2FE834C2-5F3A-4695-B8B0-3C684FCEE5EA}" destId="{7D3EE275-F27F-40F4-990F-07FDCD5F3A38}" srcOrd="0" destOrd="0" presId="urn:microsoft.com/office/officeart/2005/8/layout/vList2"/>
    <dgm:cxn modelId="{7BCEE30C-7C84-4267-8588-861F9B1D3D0C}" type="presOf" srcId="{A66292D8-6DC7-4104-AAE8-E4AD0C2FF967}" destId="{2BF0D82C-F921-4AAA-A331-639F79725A0C}" srcOrd="0" destOrd="0" presId="urn:microsoft.com/office/officeart/2005/8/layout/vList2"/>
    <dgm:cxn modelId="{BDE73D23-84E6-4836-988C-E8E2600616B4}" type="presParOf" srcId="{D8413A9D-0E37-450C-9A5E-016ECB4A6DFD}" destId="{2BF0D82C-F921-4AAA-A331-639F79725A0C}" srcOrd="0" destOrd="0" presId="urn:microsoft.com/office/officeart/2005/8/layout/vList2"/>
    <dgm:cxn modelId="{C537E750-7CB3-4F51-888F-7E0A23D58B90}" type="presParOf" srcId="{D8413A9D-0E37-450C-9A5E-016ECB4A6DFD}" destId="{4157A74D-09C2-49EA-8543-0A90FB40048C}" srcOrd="1" destOrd="0" presId="urn:microsoft.com/office/officeart/2005/8/layout/vList2"/>
    <dgm:cxn modelId="{45618AE0-FCDF-4CFA-A6F5-D87347D64720}" type="presParOf" srcId="{D8413A9D-0E37-450C-9A5E-016ECB4A6DFD}" destId="{7D3EE275-F27F-40F4-990F-07FDCD5F3A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Dichte </a:t>
              </a:r>
              <a14:m>
                <m:oMath xmlns:m="http://schemas.openxmlformats.org/officeDocument/2006/math">
                  <m:r>
                    <a:rPr lang="de-DE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de-DE" dirty="0" smtClean="0"/>
                <a:t> ist eine Ansammlung von Knoten welche mindestens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Choice>
      <mc:Fallback xmlns="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</a:t>
              </a:r>
              <a:r>
                <a:rPr lang="de-DE" dirty="0" smtClean="0"/>
                <a:t>Dichte </a:t>
              </a:r>
              <a:r>
                <a:rPr lang="de-DE" b="0" i="0" smtClean="0">
                  <a:latin typeface="Cambria Math" panose="02040503050406030204" pitchFamily="18" charset="0"/>
                </a:rPr>
                <a:t>𝑥</a:t>
              </a:r>
              <a:r>
                <a:rPr lang="de-DE" dirty="0" smtClean="0"/>
                <a:t> </a:t>
              </a:r>
              <a:r>
                <a:rPr lang="de-DE" dirty="0" smtClean="0"/>
                <a:t>ist eine Ansammlung von Knoten welche mindestens </a:t>
              </a:r>
              <a:r>
                <a:rPr lang="de-DE" i="0" dirty="0" smtClean="0">
                  <a:latin typeface="Cambria Math" panose="02040503050406030204" pitchFamily="18" charset="0"/>
                </a:rPr>
                <a:t>𝑥% </a:t>
              </a:r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Fallback>
    </mc:AlternateConten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</a:t>
              </a:r>
              <a:r>
                <a:rPr lang="de-DE" dirty="0" smtClean="0"/>
                <a:t>größer </a:t>
              </a:r>
              <a:r>
                <a:rPr lang="de-DE" i="0" dirty="0" smtClean="0">
                  <a:latin typeface="Cambria Math" panose="02040503050406030204" pitchFamily="18" charset="0"/>
                </a:rPr>
                <a:t>(1−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i="0" dirty="0" smtClean="0">
                  <a:latin typeface="Cambria Math" panose="02040503050406030204" pitchFamily="18" charset="0"/>
                </a:rPr>
                <a:t>) </a:t>
              </a:r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pPr rtl="0"/>
          <a:r>
            <a:rPr lang="de-DE" smtClean="0"/>
            <a:t>Der Umkehrschluss ist ebenfalls gültig.</a:t>
          </a:r>
          <a:endParaRPr lang="de-DE"/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F7320B3-4477-473F-B38B-0975CAE087F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?</a:t>
          </a:r>
          <a:endParaRPr lang="de-DE" dirty="0">
            <a:solidFill>
              <a:schemeClr val="tx1"/>
            </a:solidFill>
          </a:endParaRPr>
        </a:p>
      </dgm:t>
    </dgm:pt>
    <dgm:pt modelId="{DEBCA1D9-A8B5-4590-957E-FEB909BCD878}" type="par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B600ADC-2D5A-4E7A-9541-2C32D7EAC7DA}" type="sib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D2096E1-0216-4D8A-B101-FD13BA6754F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Einführung des neuen Begriffs „</a:t>
          </a:r>
          <a:r>
            <a:rPr lang="de-DE" dirty="0" err="1" smtClean="0">
              <a:solidFill>
                <a:schemeClr val="tx1"/>
              </a:solidFill>
            </a:rPr>
            <a:t>Blocking</a:t>
          </a:r>
          <a:r>
            <a:rPr lang="de-DE" dirty="0" smtClean="0">
              <a:solidFill>
                <a:schemeClr val="tx1"/>
              </a:solidFill>
            </a:rPr>
            <a:t> Cluster“.</a:t>
          </a:r>
          <a:endParaRPr lang="de-DE" dirty="0">
            <a:solidFill>
              <a:schemeClr val="tx1"/>
            </a:solidFill>
          </a:endParaRPr>
        </a:p>
      </dgm:t>
    </dgm:pt>
    <dgm:pt modelId="{67AAB3EC-2C21-405F-9D56-0A490AE77A68}" type="par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ED5D705-B202-44B9-A615-44AFD89DD166}" type="sib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0FBCB4-585F-49B2-AF3D-8640419C499D}" type="pres">
      <dgm:prSet presAssocID="{EF7320B3-4477-473F-B38B-0975CAE087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520B9-817F-4EEE-8FA4-9AF68D686DA4}" type="pres">
      <dgm:prSet presAssocID="{0B600ADC-2D5A-4E7A-9541-2C32D7EAC7DA}" presName="spacer" presStyleCnt="0"/>
      <dgm:spPr/>
    </dgm:pt>
    <dgm:pt modelId="{E0DA80DB-9BBA-45F6-9E9E-0A8B1C700E93}" type="pres">
      <dgm:prSet presAssocID="{6D2096E1-0216-4D8A-B101-FD13BA6754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A10BA9D-E562-4793-88C2-0CC354AAFBA9}" type="presOf" srcId="{EF7320B3-4477-473F-B38B-0975CAE087F2}" destId="{3B0FBCB4-585F-49B2-AF3D-8640419C499D}" srcOrd="0" destOrd="0" presId="urn:microsoft.com/office/officeart/2005/8/layout/vList2"/>
    <dgm:cxn modelId="{D5211DA0-073E-4CB6-A552-095354C9F086}" type="presOf" srcId="{6D2096E1-0216-4D8A-B101-FD13BA6754F1}" destId="{E0DA80DB-9BBA-45F6-9E9E-0A8B1C700E93}" srcOrd="0" destOrd="0" presId="urn:microsoft.com/office/officeart/2005/8/layout/vList2"/>
    <dgm:cxn modelId="{5468899E-307F-421B-8466-7541F6B90351}" srcId="{C8CA3247-76EA-4550-A682-3BB340CF92B3}" destId="{6D2096E1-0216-4D8A-B101-FD13BA6754F1}" srcOrd="1" destOrd="0" parTransId="{67AAB3EC-2C21-405F-9D56-0A490AE77A68}" sibTransId="{3ED5D705-B202-44B9-A615-44AFD89DD166}"/>
    <dgm:cxn modelId="{D6574132-FE26-43BC-A2A2-96902BB730B3}" type="presOf" srcId="{C8CA3247-76EA-4550-A682-3BB340CF92B3}" destId="{D8413A9D-0E37-450C-9A5E-016ECB4A6DFD}" srcOrd="0" destOrd="0" presId="urn:microsoft.com/office/officeart/2005/8/layout/vList2"/>
    <dgm:cxn modelId="{7E7E1D02-8866-41F5-92D1-C7CF3F37BC7C}" srcId="{C8CA3247-76EA-4550-A682-3BB340CF92B3}" destId="{EF7320B3-4477-473F-B38B-0975CAE087F2}" srcOrd="0" destOrd="0" parTransId="{DEBCA1D9-A8B5-4590-957E-FEB909BCD878}" sibTransId="{0B600ADC-2D5A-4E7A-9541-2C32D7EAC7DA}"/>
    <dgm:cxn modelId="{8020A8F1-5059-4B00-9076-7672D89B3A08}" type="presParOf" srcId="{D8413A9D-0E37-450C-9A5E-016ECB4A6DFD}" destId="{3B0FBCB4-585F-49B2-AF3D-8640419C499D}" srcOrd="0" destOrd="0" presId="urn:microsoft.com/office/officeart/2005/8/layout/vList2"/>
    <dgm:cxn modelId="{2DD79F7D-F8CF-4526-B752-BA390D2643E2}" type="presParOf" srcId="{D8413A9D-0E37-450C-9A5E-016ECB4A6DFD}" destId="{74C520B9-817F-4EEE-8FA4-9AF68D686DA4}" srcOrd="1" destOrd="0" presId="urn:microsoft.com/office/officeart/2005/8/layout/vList2"/>
    <dgm:cxn modelId="{FE2CE354-DA1A-422F-9555-930E555C0955}" type="presParOf" srcId="{D8413A9D-0E37-450C-9A5E-016ECB4A6DFD}" destId="{E0DA80DB-9BBA-45F6-9E9E-0A8B1C700E9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Cluster, für dessen Knoten stets gilt, dass sich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baseline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baseline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e>
                  </m:d>
                </m:oMath>
              </a14:m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:r>
                <a:rPr lang="de-DE" b="0" i="0" baseline="0" smtClean="0">
                  <a:latin typeface="Cambria Math" panose="02040503050406030204" pitchFamily="18" charset="0"/>
                </a:rPr>
                <a:t>(1−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_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𝑣 )</a:t>
              </a:r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dgm:pt modelId="{325BF7F1-9E60-46AD-907E-77ED2D8975C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Annahme eines Netzwerks mit unendlich vielen Knoten.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</a:t>
          </a:r>
          <a:r>
            <a:rPr lang="de-DE" baseline="0" dirty="0" smtClean="0">
              <a:solidFill>
                <a:schemeClr val="tx1"/>
              </a:solidFill>
            </a:rPr>
            <a:t> Knoten hat endlich viele Nachbarn.</a:t>
          </a:r>
          <a:endParaRPr lang="de-DE" dirty="0">
            <a:solidFill>
              <a:schemeClr val="tx1"/>
            </a:solidFill>
          </a:endParaRP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Zahl der initialen Innovatoren ist endlich.</a:t>
          </a:r>
          <a:endParaRPr lang="de-DE" dirty="0">
            <a:solidFill>
              <a:schemeClr val="tx1"/>
            </a:solidFill>
          </a:endParaRP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3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101B9E-5453-40F8-A911-1A4E734A4DD4}" type="presOf" srcId="{B9B7CC30-4DB0-431B-BE74-25AC1102EBC1}" destId="{5B261751-7196-4084-9786-6801CA94F92A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91A57EFF-6B30-4C7F-B88A-B6EC9F95764B}" type="presOf" srcId="{257D7F73-D87F-4CB3-A34C-FD790D127BD5}" destId="{3F6782EF-637E-46AA-8734-1A15D2244A22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1BC8210-7096-4D67-A946-923C0C57675E}" type="presOf" srcId="{4843D86D-33AE-4142-93D4-94D7D9CABD14}" destId="{506B85E7-5C97-4CBE-95A0-C6B0DEB3FB56}" srcOrd="0" destOrd="0" presId="urn:microsoft.com/office/officeart/2005/8/layout/vList2"/>
    <dgm:cxn modelId="{5E03F597-6771-43C9-BA5F-A13A8656732E}" type="presOf" srcId="{34242BAE-CD79-4F2D-938B-05F37FBB23CB}" destId="{F88E0B37-A890-4311-9855-20E39CC3ABA4}" srcOrd="0" destOrd="0" presId="urn:microsoft.com/office/officeart/2005/8/layout/vList2"/>
    <dgm:cxn modelId="{7E347625-51B1-4368-A8BA-304BCC6D5DB5}" type="presParOf" srcId="{5B261751-7196-4084-9786-6801CA94F92A}" destId="{3F6782EF-637E-46AA-8734-1A15D2244A22}" srcOrd="0" destOrd="0" presId="urn:microsoft.com/office/officeart/2005/8/layout/vList2"/>
    <dgm:cxn modelId="{C1432865-F28F-497D-BA1F-395B8340C681}" type="presParOf" srcId="{5B261751-7196-4084-9786-6801CA94F92A}" destId="{6273B659-EFBC-400B-8BE2-AACFE729E0D0}" srcOrd="1" destOrd="0" presId="urn:microsoft.com/office/officeart/2005/8/layout/vList2"/>
    <dgm:cxn modelId="{EC7BB529-C7DD-4A1F-8D06-C8AAE6F9EA03}" type="presParOf" srcId="{5B261751-7196-4084-9786-6801CA94F92A}" destId="{F88E0B37-A890-4311-9855-20E39CC3ABA4}" srcOrd="2" destOrd="0" presId="urn:microsoft.com/office/officeart/2005/8/layout/vList2"/>
    <dgm:cxn modelId="{057038F2-E507-4A3B-B523-A400C42646EE}" type="presParOf" srcId="{5B261751-7196-4084-9786-6801CA94F92A}" destId="{A1B7D5FD-C033-4E2F-954E-D79B76AA9EA2}" srcOrd="3" destOrd="0" presId="urn:microsoft.com/office/officeart/2005/8/layout/vList2"/>
    <dgm:cxn modelId="{940462A2-C008-48C5-B445-8FB556656EBA}" type="presParOf" srcId="{5B261751-7196-4084-9786-6801CA94F92A}" destId="{506B85E7-5C97-4CBE-95A0-C6B0DEB3F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r>
            <a:rPr lang="de-DE">
              <a:noFill/>
            </a:rPr>
            <a:t> </a:t>
          </a:r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AB84FC-40AE-4181-ABE0-7EDDDF54845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3F3BC67-3C23-4AEB-B242-14B08515127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Bryce Ryan und Neil </a:t>
          </a:r>
          <a:r>
            <a:rPr lang="de-DE" dirty="0" err="1" smtClean="0">
              <a:solidFill>
                <a:schemeClr val="tx1"/>
              </a:solidFill>
            </a:rPr>
            <a:t>Gross</a:t>
          </a:r>
          <a:r>
            <a:rPr lang="de-DE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dirty="0">
            <a:solidFill>
              <a:schemeClr val="tx1"/>
            </a:solidFill>
          </a:endParaRPr>
        </a:p>
      </dgm:t>
    </dgm:pt>
    <dgm:pt modelId="{C0D88EBB-0775-4B4F-B94F-65AACAA26563}" type="par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F148A4-B0CF-4CDA-B352-3F2FA548B6F5}" type="sib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466EA2A-DE47-4F3B-BCED-85D866C5C12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der frühesten Studien zum Thema Verhaltensausbreitung.</a:t>
          </a:r>
          <a:endParaRPr lang="de-DE" dirty="0">
            <a:solidFill>
              <a:schemeClr val="tx1"/>
            </a:solidFill>
          </a:endParaRPr>
        </a:p>
      </dgm:t>
    </dgm:pt>
    <dgm:pt modelId="{A0C979FF-4718-4998-9AEA-AF60A4E10B39}" type="par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0620941-B480-47CD-8BBF-798659277236}" type="sib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A1468DA-08CA-43F5-915B-4B27860E433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Gesammelten </a:t>
          </a:r>
          <a:r>
            <a:rPr lang="de-DE" dirty="0" smtClean="0">
              <a:solidFill>
                <a:schemeClr val="tx1"/>
              </a:solidFill>
            </a:rPr>
            <a:t>Erkenntnisse </a:t>
          </a:r>
          <a:r>
            <a:rPr lang="de-DE" dirty="0" smtClean="0">
              <a:solidFill>
                <a:schemeClr val="tx1"/>
              </a:solidFill>
            </a:rPr>
            <a:t>dienten Everett M. Rogers als Grundlage für sein Buch „Diffusion </a:t>
          </a:r>
          <a:r>
            <a:rPr lang="de-DE" dirty="0" err="1" smtClean="0">
              <a:solidFill>
                <a:schemeClr val="tx1"/>
              </a:solidFill>
            </a:rPr>
            <a:t>of</a:t>
          </a:r>
          <a:r>
            <a:rPr lang="de-DE" dirty="0" smtClean="0">
              <a:solidFill>
                <a:schemeClr val="tx1"/>
              </a:solidFill>
            </a:rPr>
            <a:t> Innovation“.</a:t>
          </a:r>
          <a:endParaRPr lang="de-DE" dirty="0">
            <a:solidFill>
              <a:schemeClr val="tx1"/>
            </a:solidFill>
          </a:endParaRPr>
        </a:p>
      </dgm:t>
    </dgm:pt>
    <dgm:pt modelId="{844370AA-394A-439C-8FAF-C807BB34ABBB}" type="parTrans" cxnId="{2255EF7D-EB4C-4B55-8A0F-4D18735BFEAD}">
      <dgm:prSet/>
      <dgm:spPr/>
      <dgm:t>
        <a:bodyPr/>
        <a:lstStyle/>
        <a:p>
          <a:endParaRPr lang="de-DE"/>
        </a:p>
      </dgm:t>
    </dgm:pt>
    <dgm:pt modelId="{E4BE8DD8-92C7-4428-A1BC-092373620F77}" type="sibTrans" cxnId="{2255EF7D-EB4C-4B55-8A0F-4D18735BFEAD}">
      <dgm:prSet/>
      <dgm:spPr/>
      <dgm:t>
        <a:bodyPr/>
        <a:lstStyle/>
        <a:p>
          <a:endParaRPr lang="de-DE"/>
        </a:p>
      </dgm:t>
    </dgm:pt>
    <dgm:pt modelId="{C82B3E33-9B01-488B-9627-B70580F75822}" type="pres">
      <dgm:prSet presAssocID="{E1AB84FC-40AE-4181-ABE0-7EDDDF5484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C58EFC0-33AA-49B7-AA9E-D30C7B183593}" type="pres">
      <dgm:prSet presAssocID="{63F3BC67-3C23-4AEB-B242-14B0851512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4A027B-3605-4948-9B51-2012797B449B}" type="pres">
      <dgm:prSet presAssocID="{FEF148A4-B0CF-4CDA-B352-3F2FA548B6F5}" presName="spacer" presStyleCnt="0"/>
      <dgm:spPr/>
    </dgm:pt>
    <dgm:pt modelId="{6151C91B-7AA5-46BE-88C4-B145EA5D5806}" type="pres">
      <dgm:prSet presAssocID="{9466EA2A-DE47-4F3B-BCED-85D866C5C12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017769-8E11-482D-A5D3-7D33A16EFDC2}" type="pres">
      <dgm:prSet presAssocID="{50620941-B480-47CD-8BBF-798659277236}" presName="spacer" presStyleCnt="0"/>
      <dgm:spPr/>
    </dgm:pt>
    <dgm:pt modelId="{37BDECA5-C0E0-4DF8-A99C-39F2847C0046}" type="pres">
      <dgm:prSet presAssocID="{FA1468DA-08CA-43F5-915B-4B27860E43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184DB5-E23E-4688-ACBC-7B9FCC328730}" type="presOf" srcId="{FA1468DA-08CA-43F5-915B-4B27860E4336}" destId="{37BDECA5-C0E0-4DF8-A99C-39F2847C0046}" srcOrd="0" destOrd="0" presId="urn:microsoft.com/office/officeart/2005/8/layout/vList2"/>
    <dgm:cxn modelId="{71ECDF01-7670-4577-BBAA-071965D625B4}" srcId="{E1AB84FC-40AE-4181-ABE0-7EDDDF54845C}" destId="{63F3BC67-3C23-4AEB-B242-14B085151273}" srcOrd="0" destOrd="0" parTransId="{C0D88EBB-0775-4B4F-B94F-65AACAA26563}" sibTransId="{FEF148A4-B0CF-4CDA-B352-3F2FA548B6F5}"/>
    <dgm:cxn modelId="{5D009116-852C-4B3F-A4CF-050AA323756B}" type="presOf" srcId="{9466EA2A-DE47-4F3B-BCED-85D866C5C123}" destId="{6151C91B-7AA5-46BE-88C4-B145EA5D5806}" srcOrd="0" destOrd="0" presId="urn:microsoft.com/office/officeart/2005/8/layout/vList2"/>
    <dgm:cxn modelId="{1BD31F9E-3515-4013-84BF-0F4B399AC7CA}" type="presOf" srcId="{63F3BC67-3C23-4AEB-B242-14B085151273}" destId="{3C58EFC0-33AA-49B7-AA9E-D30C7B183593}" srcOrd="0" destOrd="0" presId="urn:microsoft.com/office/officeart/2005/8/layout/vList2"/>
    <dgm:cxn modelId="{2255EF7D-EB4C-4B55-8A0F-4D18735BFEAD}" srcId="{E1AB84FC-40AE-4181-ABE0-7EDDDF54845C}" destId="{FA1468DA-08CA-43F5-915B-4B27860E4336}" srcOrd="2" destOrd="0" parTransId="{844370AA-394A-439C-8FAF-C807BB34ABBB}" sibTransId="{E4BE8DD8-92C7-4428-A1BC-092373620F77}"/>
    <dgm:cxn modelId="{0CC0175B-F038-41C1-8A86-C4B44F4893B8}" srcId="{E1AB84FC-40AE-4181-ABE0-7EDDDF54845C}" destId="{9466EA2A-DE47-4F3B-BCED-85D866C5C123}" srcOrd="1" destOrd="0" parTransId="{A0C979FF-4718-4998-9AEA-AF60A4E10B39}" sibTransId="{50620941-B480-47CD-8BBF-798659277236}"/>
    <dgm:cxn modelId="{2B0D29AB-440C-4572-8AC5-743DCBC1092F}" type="presOf" srcId="{E1AB84FC-40AE-4181-ABE0-7EDDDF54845C}" destId="{C82B3E33-9B01-488B-9627-B70580F75822}" srcOrd="0" destOrd="0" presId="urn:microsoft.com/office/officeart/2005/8/layout/vList2"/>
    <dgm:cxn modelId="{13D871D1-9ABA-4CB1-94E0-075301B41C72}" type="presParOf" srcId="{C82B3E33-9B01-488B-9627-B70580F75822}" destId="{3C58EFC0-33AA-49B7-AA9E-D30C7B183593}" srcOrd="0" destOrd="0" presId="urn:microsoft.com/office/officeart/2005/8/layout/vList2"/>
    <dgm:cxn modelId="{A6B57C48-B1B4-46DB-B0B4-5385C110FA3D}" type="presParOf" srcId="{C82B3E33-9B01-488B-9627-B70580F75822}" destId="{894A027B-3605-4948-9B51-2012797B449B}" srcOrd="1" destOrd="0" presId="urn:microsoft.com/office/officeart/2005/8/layout/vList2"/>
    <dgm:cxn modelId="{4F1FB20E-A12C-49AE-90FE-C4FF97E751FA}" type="presParOf" srcId="{C82B3E33-9B01-488B-9627-B70580F75822}" destId="{6151C91B-7AA5-46BE-88C4-B145EA5D5806}" srcOrd="2" destOrd="0" presId="urn:microsoft.com/office/officeart/2005/8/layout/vList2"/>
    <dgm:cxn modelId="{CE0BB35F-7A02-40D4-A148-D2C4E83795B6}" type="presParOf" srcId="{C82B3E33-9B01-488B-9627-B70580F75822}" destId="{C5017769-8E11-482D-A5D3-7D33A16EFDC2}" srcOrd="3" destOrd="0" presId="urn:microsoft.com/office/officeart/2005/8/layout/vList2"/>
    <dgm:cxn modelId="{957AFFD9-33FE-4C25-9EAB-E64CE4A652FE}" type="presParOf" srcId="{C82B3E33-9B01-488B-9627-B70580F75822}" destId="{37BDECA5-C0E0-4DF8-A99C-39F2847C00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b="0" i="1" baseline="0" dirty="0" smtClean="0">
                      <a:latin typeface="Cambria Math" panose="02040503050406030204" pitchFamily="18" charset="0"/>
                    </a:rPr>
                    <m:t>, </m:t>
                  </m:r>
                </m:oMath>
              </a14:m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Choice>
      <mc:Fallback xmlns="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:r>
                <a:rPr lang="de-DE" i="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𝑇ℎ𝑟𝑒𝑠ℎ𝑜𝑙𝑑𝑠 𝑞</a:t>
              </a:r>
              <a:r>
                <a:rPr lang="de-DE" b="0" i="0" baseline="0" dirty="0" smtClean="0">
                  <a:latin typeface="Cambria Math" panose="02040503050406030204" pitchFamily="18" charset="0"/>
                </a:rPr>
                <a:t>, </a:t>
              </a:r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Fallback>
    </mc:AlternateConten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Pfades: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X="1078" custLinFactNeighborY="534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D927177-DEB8-4655-8276-41A49098BBC1}" type="presOf" srcId="{B9B7CC30-4DB0-431B-BE74-25AC1102EBC1}" destId="{5B261751-7196-4084-9786-6801CA94F92A}" srcOrd="0" destOrd="0" presId="urn:microsoft.com/office/officeart/2005/8/layout/vList2"/>
    <dgm:cxn modelId="{E0514386-E984-4C90-AE9E-A4043E0FC08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B51F3E8-ECD6-4911-84BA-B58337E263FF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Gitters: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Y="161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B6E54AA-DA4F-4A3E-84F6-78F1C53DB7B0}" type="presOf" srcId="{B9B7CC30-4DB0-431B-BE74-25AC1102EBC1}" destId="{5B261751-7196-4084-9786-6801CA94F92A}" srcOrd="0" destOrd="0" presId="urn:microsoft.com/office/officeart/2005/8/layout/vList2"/>
    <dgm:cxn modelId="{9C19C4BE-92C4-4A16-879F-B0E9097DB09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BB980A52-7254-4C11-BE9C-E2AE1893C48D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Gibt es ein Maximum für die Kapazität einer Kaskade?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BC96F45-5F5D-4A8F-8235-28CB40FA13D2}" type="presOf" srcId="{B9B7CC30-4DB0-431B-BE74-25AC1102EBC1}" destId="{5B261751-7196-4084-9786-6801CA94F92A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51A39BA-F7C8-490A-9286-8F063A700C28}" type="presOf" srcId="{257D7F73-D87F-4CB3-A34C-FD790D127BD5}" destId="{3F6782EF-637E-46AA-8734-1A15D2244A22}" srcOrd="0" destOrd="0" presId="urn:microsoft.com/office/officeart/2005/8/layout/vList2"/>
    <dgm:cxn modelId="{7B191C85-7445-4BD3-A4D0-CDD54A92CB7A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26E0014-E89C-42D8-B2E3-13EBB647F2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27826395-7366-4EF3-8874-7E5E5F38AF0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Beweis</a:t>
          </a:r>
          <a:r>
            <a:rPr lang="de-DE" dirty="0" smtClean="0"/>
            <a:t>:</a:t>
          </a:r>
          <a:endParaRPr lang="de-DE" dirty="0"/>
        </a:p>
      </dgm:t>
    </dgm:pt>
    <dgm:pt modelId="{7AB9BD33-3651-4093-BBFD-C6152FCDE77C}" type="parTrans" cxnId="{5FE442E6-906A-47D3-9045-722A4652D539}">
      <dgm:prSet/>
      <dgm:spPr/>
      <dgm:t>
        <a:bodyPr/>
        <a:lstStyle/>
        <a:p>
          <a:endParaRPr lang="de-DE"/>
        </a:p>
      </dgm:t>
    </dgm:pt>
    <dgm:pt modelId="{A853CD4F-9574-47AD-A032-454FEBE424E6}" type="sibTrans" cxnId="{5FE442E6-906A-47D3-9045-722A4652D539}">
      <dgm:prSet/>
      <dgm:spPr/>
      <dgm:t>
        <a:bodyPr/>
        <a:lstStyle/>
        <a:p>
          <a:endParaRPr lang="de-DE"/>
        </a:p>
      </dgm:t>
    </dgm:pt>
    <dgm:pt modelId="{C2B38558-D4F9-4CB9-A0F2-ED18C64CD249}" type="pres">
      <dgm:prSet presAssocID="{326E0014-E89C-42D8-B2E3-13EBB647F26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A9A6AF-CC5B-4DCE-BB82-B6E5A505E435}" type="pres">
      <dgm:prSet presAssocID="{326E0014-E89C-42D8-B2E3-13EBB647F26A}" presName="arrow" presStyleLbl="bgShp" presStyleIdx="0" presStyleCnt="1" custLinFactNeighborX="-3392" custLinFactNeighborY="89590"/>
      <dgm:spPr/>
    </dgm:pt>
    <dgm:pt modelId="{1A961AF0-77E4-4794-9C29-9904B36F72FB}" type="pres">
      <dgm:prSet presAssocID="{326E0014-E89C-42D8-B2E3-13EBB647F26A}" presName="linearProcess" presStyleCnt="0"/>
      <dgm:spPr/>
    </dgm:pt>
    <dgm:pt modelId="{FF3D8B7F-7B93-4164-B275-F35BD56F9633}" type="pres">
      <dgm:prSet presAssocID="{27826395-7366-4EF3-8874-7E5E5F38AF07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FE442E6-906A-47D3-9045-722A4652D539}" srcId="{326E0014-E89C-42D8-B2E3-13EBB647F26A}" destId="{27826395-7366-4EF3-8874-7E5E5F38AF07}" srcOrd="0" destOrd="0" parTransId="{7AB9BD33-3651-4093-BBFD-C6152FCDE77C}" sibTransId="{A853CD4F-9574-47AD-A032-454FEBE424E6}"/>
    <dgm:cxn modelId="{E9D3C452-E9FF-4124-A42D-6EC2C4A75A4C}" type="presOf" srcId="{27826395-7366-4EF3-8874-7E5E5F38AF07}" destId="{FF3D8B7F-7B93-4164-B275-F35BD56F9633}" srcOrd="0" destOrd="0" presId="urn:microsoft.com/office/officeart/2005/8/layout/hProcess9"/>
    <dgm:cxn modelId="{B84C86F3-4E90-450F-AF55-876A43C48804}" type="presOf" srcId="{326E0014-E89C-42D8-B2E3-13EBB647F26A}" destId="{C2B38558-D4F9-4CB9-A0F2-ED18C64CD249}" srcOrd="0" destOrd="0" presId="urn:microsoft.com/office/officeart/2005/8/layout/hProcess9"/>
    <dgm:cxn modelId="{5C205CB3-3D7A-4483-A5B8-C1844EF2BEB8}" type="presParOf" srcId="{C2B38558-D4F9-4CB9-A0F2-ED18C64CD249}" destId="{72A9A6AF-CC5B-4DCE-BB82-B6E5A505E435}" srcOrd="0" destOrd="0" presId="urn:microsoft.com/office/officeart/2005/8/layout/hProcess9"/>
    <dgm:cxn modelId="{91A904B1-FE1C-450E-8866-73B7A8CF657F}" type="presParOf" srcId="{C2B38558-D4F9-4CB9-A0F2-ED18C64CD249}" destId="{1A961AF0-77E4-4794-9C29-9904B36F72FB}" srcOrd="1" destOrd="0" presId="urn:microsoft.com/office/officeart/2005/8/layout/hProcess9"/>
    <dgm:cxn modelId="{AF3C3040-AA84-4D72-8760-AFDC540E43D8}" type="presParOf" srcId="{1A961AF0-77E4-4794-9C29-9904B36F72FB}" destId="{FF3D8B7F-7B93-4164-B275-F35BD56F963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dgm:pt modelId="{069D481E-0680-44E1-B164-A83242F5A1A2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&gt;</m:t>
                  </m:r>
                  <m:f>
                    <m:fPr>
                      <m:ctrlP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:r>
                <a:rPr lang="de-DE" i="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&gt;</a:t>
              </a:r>
              <a:r>
                <a:rPr lang="de-DE" b="0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1/2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D9EC66-3C75-4162-A428-D5D15EA37BDF}">
      <dgm:prSet phldrT="[Text]"/>
      <dgm:spPr>
        <a:blipFill rotWithShape="0">
          <a:blip xmlns:r="http://schemas.openxmlformats.org/officeDocument/2006/relationships" r:embed="rId1"/>
          <a:stretch>
            <a:fillRect t="-990" b="-272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ED9758-5A20-4264-8B6D-EDA4DB62EB2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D49C4E8-7D14-4A6B-B0C3-92C46AD2409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dirty="0">
            <a:solidFill>
              <a:schemeClr val="tx1"/>
            </a:solidFill>
          </a:endParaRPr>
        </a:p>
      </dgm:t>
    </dgm:pt>
    <dgm:pt modelId="{14227CB0-B40C-4A34-BD20-00530EDAB66A}" type="par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A4E0B9C-9C5B-49DD-AA33-88157BD654F1}" type="sib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99F948-4DE2-43F7-8684-824BAB379E8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dirty="0">
            <a:solidFill>
              <a:schemeClr val="tx1"/>
            </a:solidFill>
          </a:endParaRPr>
        </a:p>
      </dgm:t>
    </dgm:pt>
    <dgm:pt modelId="{D66892DF-75FD-4A46-A608-EC29E856C93C}" type="par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5B27FF-04A6-4C76-B2AD-54AD3FDBB583}" type="sib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056FCD-3AA5-4DA4-954C-5798264F6A90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Vorteil kann nur gefühlt vorhanden sein.</a:t>
          </a:r>
          <a:endParaRPr lang="de-DE">
            <a:solidFill>
              <a:schemeClr val="tx1"/>
            </a:solidFill>
          </a:endParaRPr>
        </a:p>
      </dgm:t>
    </dgm:pt>
    <dgm:pt modelId="{259F4C8C-13D8-419C-A3CE-213BCF921BD1}" type="par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6C2243-B38D-4D0D-88D5-5CBE8A361F36}" type="sib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D4F718B-02AE-485A-98EC-4E1702068A71}" type="pres">
      <dgm:prSet presAssocID="{73ED9758-5A20-4264-8B6D-EDA4DB62EB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E140E-E650-4DA9-B07C-19560AA4E513}" type="pres">
      <dgm:prSet presAssocID="{AD49C4E8-7D14-4A6B-B0C3-92C46AD240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B565ED-1C8F-4C32-BA85-4D81E2120A9D}" type="pres">
      <dgm:prSet presAssocID="{7A4E0B9C-9C5B-49DD-AA33-88157BD654F1}" presName="spacer" presStyleCnt="0"/>
      <dgm:spPr/>
    </dgm:pt>
    <dgm:pt modelId="{C39CF3C5-E7C8-49FF-9FBF-9EF80598926F}" type="pres">
      <dgm:prSet presAssocID="{B899F948-4DE2-43F7-8684-824BAB379E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31957-FB58-4ADC-809F-52F6E8C44C31}" type="pres">
      <dgm:prSet presAssocID="{425B27FF-04A6-4C76-B2AD-54AD3FDBB583}" presName="spacer" presStyleCnt="0"/>
      <dgm:spPr/>
    </dgm:pt>
    <dgm:pt modelId="{A9AC15B2-0BB3-4665-9D23-E1A55DACA51F}" type="pres">
      <dgm:prSet presAssocID="{22056FCD-3AA5-4DA4-954C-5798264F6A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6EEB74-9159-475B-9F37-0F48404DEF57}" srcId="{73ED9758-5A20-4264-8B6D-EDA4DB62EB26}" destId="{22056FCD-3AA5-4DA4-954C-5798264F6A90}" srcOrd="2" destOrd="0" parTransId="{259F4C8C-13D8-419C-A3CE-213BCF921BD1}" sibTransId="{776C2243-B38D-4D0D-88D5-5CBE8A361F36}"/>
    <dgm:cxn modelId="{0DC15567-7BDD-4871-9FBF-5548B0BF2244}" type="presOf" srcId="{73ED9758-5A20-4264-8B6D-EDA4DB62EB26}" destId="{FD4F718B-02AE-485A-98EC-4E1702068A71}" srcOrd="0" destOrd="0" presId="urn:microsoft.com/office/officeart/2005/8/layout/vList2"/>
    <dgm:cxn modelId="{58EDD7D8-E0EB-495E-8ABA-91ABE7F21AD6}" type="presOf" srcId="{AD49C4E8-7D14-4A6B-B0C3-92C46AD24091}" destId="{135E140E-E650-4DA9-B07C-19560AA4E513}" srcOrd="0" destOrd="0" presId="urn:microsoft.com/office/officeart/2005/8/layout/vList2"/>
    <dgm:cxn modelId="{99B13D00-55DE-4B73-AE30-7B89C338497F}" srcId="{73ED9758-5A20-4264-8B6D-EDA4DB62EB26}" destId="{B899F948-4DE2-43F7-8684-824BAB379E86}" srcOrd="1" destOrd="0" parTransId="{D66892DF-75FD-4A46-A608-EC29E856C93C}" sibTransId="{425B27FF-04A6-4C76-B2AD-54AD3FDBB583}"/>
    <dgm:cxn modelId="{802CF9F1-B75C-4603-A4A7-3F26D237184F}" type="presOf" srcId="{B899F948-4DE2-43F7-8684-824BAB379E86}" destId="{C39CF3C5-E7C8-49FF-9FBF-9EF80598926F}" srcOrd="0" destOrd="0" presId="urn:microsoft.com/office/officeart/2005/8/layout/vList2"/>
    <dgm:cxn modelId="{3C58FED4-B210-4650-9FE5-E4B1F4566A7E}" srcId="{73ED9758-5A20-4264-8B6D-EDA4DB62EB26}" destId="{AD49C4E8-7D14-4A6B-B0C3-92C46AD24091}" srcOrd="0" destOrd="0" parTransId="{14227CB0-B40C-4A34-BD20-00530EDAB66A}" sibTransId="{7A4E0B9C-9C5B-49DD-AA33-88157BD654F1}"/>
    <dgm:cxn modelId="{87C0812A-3F7F-4A6B-9231-E1ED56ADB26D}" type="presOf" srcId="{22056FCD-3AA5-4DA4-954C-5798264F6A90}" destId="{A9AC15B2-0BB3-4665-9D23-E1A55DACA51F}" srcOrd="0" destOrd="0" presId="urn:microsoft.com/office/officeart/2005/8/layout/vList2"/>
    <dgm:cxn modelId="{17BEA061-71F7-41ED-8F8E-5F6893AAB416}" type="presParOf" srcId="{FD4F718B-02AE-485A-98EC-4E1702068A71}" destId="{135E140E-E650-4DA9-B07C-19560AA4E513}" srcOrd="0" destOrd="0" presId="urn:microsoft.com/office/officeart/2005/8/layout/vList2"/>
    <dgm:cxn modelId="{6957A65C-51CC-4D5B-A36D-22CD780C7CE7}" type="presParOf" srcId="{FD4F718B-02AE-485A-98EC-4E1702068A71}" destId="{BAB565ED-1C8F-4C32-BA85-4D81E2120A9D}" srcOrd="1" destOrd="0" presId="urn:microsoft.com/office/officeart/2005/8/layout/vList2"/>
    <dgm:cxn modelId="{DB38FED6-B022-43E0-80F8-2C51F22E0F56}" type="presParOf" srcId="{FD4F718B-02AE-485A-98EC-4E1702068A71}" destId="{C39CF3C5-E7C8-49FF-9FBF-9EF80598926F}" srcOrd="2" destOrd="0" presId="urn:microsoft.com/office/officeart/2005/8/layout/vList2"/>
    <dgm:cxn modelId="{1898FC38-AB79-42B7-8192-311075D79EFF}" type="presParOf" srcId="{FD4F718B-02AE-485A-98EC-4E1702068A71}" destId="{FBC31957-FB58-4ADC-809F-52F6E8C44C31}" srcOrd="3" destOrd="0" presId="urn:microsoft.com/office/officeart/2005/8/layout/vList2"/>
    <dgm:cxn modelId="{B3C500CE-0D88-470F-8525-13106A860545}" type="presParOf" srcId="{FD4F718B-02AE-485A-98EC-4E1702068A71}" destId="{A9AC15B2-0BB3-4665-9D23-E1A55DACA5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B4F7650-17D9-472E-873C-54440BCF4D2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Meistens steht am Ende eine Koexistenz von zwei Verhalten.</a:t>
          </a:r>
          <a:endParaRPr lang="de-DE">
            <a:solidFill>
              <a:schemeClr val="tx1"/>
            </a:solidFill>
          </a:endParaRPr>
        </a:p>
      </dgm:t>
    </dgm:pt>
    <dgm:pt modelId="{9D643124-B078-41B1-A1A2-E89D64F2587C}" type="par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5F4D80-A764-4E75-824F-3143B0070781}" type="sib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37000D-14B2-4E83-8618-351D56A4338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dirty="0">
            <a:solidFill>
              <a:schemeClr val="tx1"/>
            </a:solidFill>
          </a:endParaRPr>
        </a:p>
      </dgm:t>
    </dgm:pt>
    <dgm:pt modelId="{B6AEA203-3AED-41B9-B84B-55E70D01D785}" type="par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A8AE4FF-68F3-4057-858A-0E4782AE675A}" type="sib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B5DDDD-E5CE-4D9A-B847-1802B4C1D5E2}" type="pres">
      <dgm:prSet presAssocID="{8F94F71F-8661-4E59-8CC3-A17E30BDA8FF}" presName="spacer" presStyleCnt="0"/>
      <dgm:spPr/>
    </dgm:pt>
    <dgm:pt modelId="{83F8C3EB-5499-4442-88CE-1CB29380589C}" type="pres">
      <dgm:prSet presAssocID="{3B4F7650-17D9-472E-873C-54440BCF4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66EABB-F4B7-4414-83BC-8602A648CD9D}" type="pres">
      <dgm:prSet presAssocID="{305F4D80-A764-4E75-824F-3143B0070781}" presName="spacer" presStyleCnt="0"/>
      <dgm:spPr/>
    </dgm:pt>
    <dgm:pt modelId="{02B2BD34-3DA4-4CD9-A6B4-7B154B19AB74}" type="pres">
      <dgm:prSet presAssocID="{BA37000D-14B2-4E83-8618-351D56A433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8E1A28D-7F11-4149-B562-61D53933C188}" type="presOf" srcId="{3B4F7650-17D9-472E-873C-54440BCF4D29}" destId="{83F8C3EB-5499-4442-88CE-1CB29380589C}" srcOrd="0" destOrd="0" presId="urn:microsoft.com/office/officeart/2005/8/layout/vList2"/>
    <dgm:cxn modelId="{A3EE1B5F-831A-43ED-8F05-EF9C3C3FF446}" srcId="{0065BE11-9755-4D74-A0EC-EFB92E5A0F75}" destId="{BA37000D-14B2-4E83-8618-351D56A43380}" srcOrd="2" destOrd="0" parTransId="{B6AEA203-3AED-41B9-B84B-55E70D01D785}" sibTransId="{1A8AE4FF-68F3-4057-858A-0E4782AE675A}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90282F2F-2745-4FBD-BEDE-EBB124BE2328}" type="presOf" srcId="{0065BE11-9755-4D74-A0EC-EFB92E5A0F75}" destId="{617B4350-BE69-41C1-981D-82B0F7562AD7}" srcOrd="0" destOrd="0" presId="urn:microsoft.com/office/officeart/2005/8/layout/vList2"/>
    <dgm:cxn modelId="{53EC97C5-7807-4907-B1D8-B1087DDBBA51}" srcId="{0065BE11-9755-4D74-A0EC-EFB92E5A0F75}" destId="{3B4F7650-17D9-472E-873C-54440BCF4D29}" srcOrd="1" destOrd="0" parTransId="{9D643124-B078-41B1-A1A2-E89D64F2587C}" sibTransId="{305F4D80-A764-4E75-824F-3143B0070781}"/>
    <dgm:cxn modelId="{A0E47FE8-10EA-42F5-8881-072E113E61FB}" type="presOf" srcId="{BA37000D-14B2-4E83-8618-351D56A43380}" destId="{02B2BD34-3DA4-4CD9-A6B4-7B154B19AB74}" srcOrd="0" destOrd="0" presId="urn:microsoft.com/office/officeart/2005/8/layout/vList2"/>
    <dgm:cxn modelId="{249883F1-566A-41A4-B12D-88DF7B6BAFCA}" type="presOf" srcId="{0D3EBDA7-2D63-49A4-BE05-E32042BFEBEB}" destId="{A4D9B6B9-5B10-416F-999D-5D80964BB0E5}" srcOrd="0" destOrd="0" presId="urn:microsoft.com/office/officeart/2005/8/layout/vList2"/>
    <dgm:cxn modelId="{00235DE9-F6C0-4116-99F6-0CA7B7B0510E}" type="presParOf" srcId="{617B4350-BE69-41C1-981D-82B0F7562AD7}" destId="{A4D9B6B9-5B10-416F-999D-5D80964BB0E5}" srcOrd="0" destOrd="0" presId="urn:microsoft.com/office/officeart/2005/8/layout/vList2"/>
    <dgm:cxn modelId="{6A2816E5-3353-42F7-A84A-4FA4D5E22EB1}" type="presParOf" srcId="{617B4350-BE69-41C1-981D-82B0F7562AD7}" destId="{D3B5DDDD-E5CE-4D9A-B847-1802B4C1D5E2}" srcOrd="1" destOrd="0" presId="urn:microsoft.com/office/officeart/2005/8/layout/vList2"/>
    <dgm:cxn modelId="{76829148-B6A9-4694-9067-40AECB5061C4}" type="presParOf" srcId="{617B4350-BE69-41C1-981D-82B0F7562AD7}" destId="{83F8C3EB-5499-4442-88CE-1CB29380589C}" srcOrd="2" destOrd="0" presId="urn:microsoft.com/office/officeart/2005/8/layout/vList2"/>
    <dgm:cxn modelId="{762BEDD2-7156-44AA-BEF1-20C51AD7B0F7}" type="presParOf" srcId="{617B4350-BE69-41C1-981D-82B0F7562AD7}" destId="{E566EABB-F4B7-4414-83BC-8602A648CD9D}" srcOrd="3" destOrd="0" presId="urn:microsoft.com/office/officeart/2005/8/layout/vList2"/>
    <dgm:cxn modelId="{AFA745A4-4BAD-4038-81B4-A76E49C0AE96}" type="presParOf" srcId="{617B4350-BE69-41C1-981D-82B0F7562AD7}" destId="{02B2BD34-3DA4-4CD9-A6B4-7B154B19A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4615F6C-F3D0-472F-B3C7-44539E11C7D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7F108D3-66E3-4090-9C47-B36B9B28EB03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 Beispiel mit:</a:t>
          </a:r>
          <a:endParaRPr lang="de-DE" dirty="0">
            <a:solidFill>
              <a:schemeClr val="tx1"/>
            </a:solidFill>
          </a:endParaRPr>
        </a:p>
      </dgm:t>
    </dgm:pt>
    <dgm:pt modelId="{DE5A570A-CC3A-4290-8629-C512566EC39C}" type="parTrans" cxnId="{D4D32933-6665-4A06-BB11-A6E231CA1750}">
      <dgm:prSet/>
      <dgm:spPr/>
      <dgm:t>
        <a:bodyPr/>
        <a:lstStyle/>
        <a:p>
          <a:endParaRPr lang="de-DE"/>
        </a:p>
      </dgm:t>
    </dgm:pt>
    <dgm:pt modelId="{74528A82-C078-46F6-9088-97D308E37070}" type="sibTrans" cxnId="{D4D32933-6665-4A06-BB11-A6E231CA1750}">
      <dgm:prSet/>
      <dgm:spPr/>
      <dgm:t>
        <a:bodyPr/>
        <a:lstStyle/>
        <a:p>
          <a:endParaRPr lang="de-DE"/>
        </a:p>
      </dgm:t>
    </dgm:pt>
    <dgm:pt modelId="{665C9000-B390-4713-98E7-4869CB22CBE3}">
      <dgm:prSet/>
      <dgm:spPr/>
      <dgm:t>
        <a:bodyPr/>
        <a:lstStyle/>
        <a:p>
          <a:r>
            <a:rPr lang="de-DE" dirty="0" smtClean="0"/>
            <a:t>a = 5</a:t>
          </a:r>
          <a:endParaRPr lang="de-DE" dirty="0"/>
        </a:p>
      </dgm:t>
    </dgm:pt>
    <dgm:pt modelId="{EA47DF82-AF50-40B7-B9B8-D80BF1032089}" type="parTrans" cxnId="{D61A0DAE-6210-4806-A6E9-1C84E3DD3622}">
      <dgm:prSet/>
      <dgm:spPr/>
      <dgm:t>
        <a:bodyPr/>
        <a:lstStyle/>
        <a:p>
          <a:endParaRPr lang="de-DE"/>
        </a:p>
      </dgm:t>
    </dgm:pt>
    <dgm:pt modelId="{D560D327-651F-4D0C-9C9D-6354C3596F16}" type="sibTrans" cxnId="{D61A0DAE-6210-4806-A6E9-1C84E3DD3622}">
      <dgm:prSet/>
      <dgm:spPr/>
      <dgm:t>
        <a:bodyPr/>
        <a:lstStyle/>
        <a:p>
          <a:endParaRPr lang="de-DE"/>
        </a:p>
      </dgm:t>
    </dgm:pt>
    <dgm:pt modelId="{E9335122-F64A-4047-9F16-A181BC2E50F2}">
      <dgm:prSet/>
      <dgm:spPr/>
      <dgm:t>
        <a:bodyPr/>
        <a:lstStyle/>
        <a:p>
          <a:r>
            <a:rPr lang="de-DE" dirty="0" smtClean="0"/>
            <a:t>b = 3</a:t>
          </a:r>
          <a:endParaRPr lang="de-DE" dirty="0"/>
        </a:p>
      </dgm:t>
    </dgm:pt>
    <dgm:pt modelId="{8DDABD30-4148-4C00-8E1B-F3F40C3CD30C}" type="parTrans" cxnId="{BB976225-82AF-4EED-A12B-AC36284C5D33}">
      <dgm:prSet/>
      <dgm:spPr/>
      <dgm:t>
        <a:bodyPr/>
        <a:lstStyle/>
        <a:p>
          <a:endParaRPr lang="de-DE"/>
        </a:p>
      </dgm:t>
    </dgm:pt>
    <dgm:pt modelId="{912E411B-742E-493A-9A85-3954C7F32F4D}" type="sibTrans" cxnId="{BB976225-82AF-4EED-A12B-AC36284C5D33}">
      <dgm:prSet/>
      <dgm:spPr/>
      <dgm:t>
        <a:bodyPr/>
        <a:lstStyle/>
        <a:p>
          <a:endParaRPr lang="de-DE"/>
        </a:p>
      </dgm:t>
    </dgm:pt>
    <dgm:pt modelId="{F7005C32-A232-4D15-BA29-7C3DA6CF0CE6}">
      <dgm:prSet/>
      <dgm:spPr/>
      <dgm:t>
        <a:bodyPr/>
        <a:lstStyle/>
        <a:p>
          <a:r>
            <a:rPr lang="de-DE" dirty="0" smtClean="0"/>
            <a:t>c = 1</a:t>
          </a:r>
          <a:endParaRPr lang="de-DE" dirty="0"/>
        </a:p>
      </dgm:t>
    </dgm:pt>
    <dgm:pt modelId="{27342D7B-6052-4115-93FB-A235384C9F62}" type="parTrans" cxnId="{2DF7B4C4-9EB5-424A-AE3F-0DABB4F78CEA}">
      <dgm:prSet/>
      <dgm:spPr/>
      <dgm:t>
        <a:bodyPr/>
        <a:lstStyle/>
        <a:p>
          <a:endParaRPr lang="de-DE"/>
        </a:p>
      </dgm:t>
    </dgm:pt>
    <dgm:pt modelId="{5FB7B9E0-D392-4921-B34D-EA6D68FCC683}" type="sibTrans" cxnId="{2DF7B4C4-9EB5-424A-AE3F-0DABB4F78CEA}">
      <dgm:prSet/>
      <dgm:spPr/>
      <dgm:t>
        <a:bodyPr/>
        <a:lstStyle/>
        <a:p>
          <a:endParaRPr lang="de-DE"/>
        </a:p>
      </dgm:t>
    </dgm:pt>
    <dgm:pt modelId="{A5B090EE-18E1-4F77-902D-C9617E907702}" type="pres">
      <dgm:prSet presAssocID="{84615F6C-F3D0-472F-B3C7-44539E11C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C28A29-76A7-4DD6-8079-9C6FB14BF705}" type="pres">
      <dgm:prSet presAssocID="{C7F108D3-66E3-4090-9C47-B36B9B28EB03}" presName="parentLin" presStyleCnt="0"/>
      <dgm:spPr/>
    </dgm:pt>
    <dgm:pt modelId="{66CF9086-67E0-48EF-87CB-2B3C9CD20986}" type="pres">
      <dgm:prSet presAssocID="{C7F108D3-66E3-4090-9C47-B36B9B28EB03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6BEE9808-908B-4657-A1C6-731DFD1F3837}" type="pres">
      <dgm:prSet presAssocID="{C7F108D3-66E3-4090-9C47-B36B9B28EB0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757788-3B1C-4CFF-9B01-A3D796F88440}" type="pres">
      <dgm:prSet presAssocID="{C7F108D3-66E3-4090-9C47-B36B9B28EB03}" presName="negativeSpace" presStyleCnt="0"/>
      <dgm:spPr/>
    </dgm:pt>
    <dgm:pt modelId="{D918BC19-86C4-423A-BEE4-1DF6EEACE58C}" type="pres">
      <dgm:prSet presAssocID="{C7F108D3-66E3-4090-9C47-B36B9B28EB0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813C5D-E738-4D7D-A634-65E3BE6202B8}" type="presOf" srcId="{F7005C32-A232-4D15-BA29-7C3DA6CF0CE6}" destId="{D918BC19-86C4-423A-BEE4-1DF6EEACE58C}" srcOrd="0" destOrd="2" presId="urn:microsoft.com/office/officeart/2005/8/layout/list1"/>
    <dgm:cxn modelId="{2813D645-2D98-4D6E-AFF6-21AE0336709E}" type="presOf" srcId="{C7F108D3-66E3-4090-9C47-B36B9B28EB03}" destId="{6BEE9808-908B-4657-A1C6-731DFD1F3837}" srcOrd="1" destOrd="0" presId="urn:microsoft.com/office/officeart/2005/8/layout/list1"/>
    <dgm:cxn modelId="{BB976225-82AF-4EED-A12B-AC36284C5D33}" srcId="{C7F108D3-66E3-4090-9C47-B36B9B28EB03}" destId="{E9335122-F64A-4047-9F16-A181BC2E50F2}" srcOrd="1" destOrd="0" parTransId="{8DDABD30-4148-4C00-8E1B-F3F40C3CD30C}" sibTransId="{912E411B-742E-493A-9A85-3954C7F32F4D}"/>
    <dgm:cxn modelId="{79A2B016-1927-4D19-814D-F3E736819721}" type="presOf" srcId="{84615F6C-F3D0-472F-B3C7-44539E11C7D0}" destId="{A5B090EE-18E1-4F77-902D-C9617E907702}" srcOrd="0" destOrd="0" presId="urn:microsoft.com/office/officeart/2005/8/layout/list1"/>
    <dgm:cxn modelId="{A691CA90-5416-4308-960C-0CF43025149F}" type="presOf" srcId="{E9335122-F64A-4047-9F16-A181BC2E50F2}" destId="{D918BC19-86C4-423A-BEE4-1DF6EEACE58C}" srcOrd="0" destOrd="1" presId="urn:microsoft.com/office/officeart/2005/8/layout/list1"/>
    <dgm:cxn modelId="{2DF7B4C4-9EB5-424A-AE3F-0DABB4F78CEA}" srcId="{C7F108D3-66E3-4090-9C47-B36B9B28EB03}" destId="{F7005C32-A232-4D15-BA29-7C3DA6CF0CE6}" srcOrd="2" destOrd="0" parTransId="{27342D7B-6052-4115-93FB-A235384C9F62}" sibTransId="{5FB7B9E0-D392-4921-B34D-EA6D68FCC683}"/>
    <dgm:cxn modelId="{D61A0DAE-6210-4806-A6E9-1C84E3DD3622}" srcId="{C7F108D3-66E3-4090-9C47-B36B9B28EB03}" destId="{665C9000-B390-4713-98E7-4869CB22CBE3}" srcOrd="0" destOrd="0" parTransId="{EA47DF82-AF50-40B7-B9B8-D80BF1032089}" sibTransId="{D560D327-651F-4D0C-9C9D-6354C3596F16}"/>
    <dgm:cxn modelId="{D4D32933-6665-4A06-BB11-A6E231CA1750}" srcId="{84615F6C-F3D0-472F-B3C7-44539E11C7D0}" destId="{C7F108D3-66E3-4090-9C47-B36B9B28EB03}" srcOrd="0" destOrd="0" parTransId="{DE5A570A-CC3A-4290-8629-C512566EC39C}" sibTransId="{74528A82-C078-46F6-9088-97D308E37070}"/>
    <dgm:cxn modelId="{BE733796-65B3-450F-8E71-7DCA4B39700C}" type="presOf" srcId="{C7F108D3-66E3-4090-9C47-B36B9B28EB03}" destId="{66CF9086-67E0-48EF-87CB-2B3C9CD20986}" srcOrd="0" destOrd="0" presId="urn:microsoft.com/office/officeart/2005/8/layout/list1"/>
    <dgm:cxn modelId="{DB3AA43E-6982-4473-AA00-9192A78EC0B3}" type="presOf" srcId="{665C9000-B390-4713-98E7-4869CB22CBE3}" destId="{D918BC19-86C4-423A-BEE4-1DF6EEACE58C}" srcOrd="0" destOrd="0" presId="urn:microsoft.com/office/officeart/2005/8/layout/list1"/>
    <dgm:cxn modelId="{F2E31343-C5F5-44C4-B83B-5E9C89388BC3}" type="presParOf" srcId="{A5B090EE-18E1-4F77-902D-C9617E907702}" destId="{37C28A29-76A7-4DD6-8079-9C6FB14BF705}" srcOrd="0" destOrd="0" presId="urn:microsoft.com/office/officeart/2005/8/layout/list1"/>
    <dgm:cxn modelId="{D0AD38A0-9A6E-418E-83F7-A78B3CF77F9C}" type="presParOf" srcId="{37C28A29-76A7-4DD6-8079-9C6FB14BF705}" destId="{66CF9086-67E0-48EF-87CB-2B3C9CD20986}" srcOrd="0" destOrd="0" presId="urn:microsoft.com/office/officeart/2005/8/layout/list1"/>
    <dgm:cxn modelId="{27404339-E638-495A-B0AC-E52A33F5AB29}" type="presParOf" srcId="{37C28A29-76A7-4DD6-8079-9C6FB14BF705}" destId="{6BEE9808-908B-4657-A1C6-731DFD1F3837}" srcOrd="1" destOrd="0" presId="urn:microsoft.com/office/officeart/2005/8/layout/list1"/>
    <dgm:cxn modelId="{216E6228-0CD2-4DA6-9FA0-41AF972060B3}" type="presParOf" srcId="{A5B090EE-18E1-4F77-902D-C9617E907702}" destId="{BF757788-3B1C-4CFF-9B01-A3D796F88440}" srcOrd="1" destOrd="0" presId="urn:microsoft.com/office/officeart/2005/8/layout/list1"/>
    <dgm:cxn modelId="{5B3C7278-096A-4E4C-A677-76EE775C8DC0}" type="presParOf" srcId="{A5B090EE-18E1-4F77-902D-C9617E907702}" destId="{D918BC19-86C4-423A-BEE4-1DF6EEACE5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Bilinguale Option hat den Nachteil bilingual zu sein.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23EA8D60-6406-4FAA-8E70-801F1F1E0358}" type="presOf" srcId="{9F502FC1-18BF-4B13-B1A1-AF3DD44ECA26}" destId="{3895761E-22E9-435A-A26D-32ACE4BD66BB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D30BB34-3249-442D-90B4-7D5E0AFD4804}" type="presOf" srcId="{A0E840C1-58D9-471B-8E24-98285D626C9A}" destId="{951E3170-1021-4985-8B4A-46523ABCA6E2}" srcOrd="0" destOrd="0" presId="urn:microsoft.com/office/officeart/2005/8/layout/vList2"/>
    <dgm:cxn modelId="{52D74D9F-106F-4AE2-B116-7764C01DC313}" type="presOf" srcId="{2D3B8899-DF7A-4AB3-A54E-2B0797CC6BC8}" destId="{D1977FA0-A23F-4E92-B8D5-387E429E2B29}" srcOrd="0" destOrd="0" presId="urn:microsoft.com/office/officeart/2005/8/layout/vList2"/>
    <dgm:cxn modelId="{405F0188-A1EF-41EA-AEA4-1867D1802075}" type="presParOf" srcId="{D1977FA0-A23F-4E92-B8D5-387E429E2B29}" destId="{3895761E-22E9-435A-A26D-32ACE4BD66BB}" srcOrd="0" destOrd="0" presId="urn:microsoft.com/office/officeart/2005/8/layout/vList2"/>
    <dgm:cxn modelId="{9139E67F-A1B0-4E44-AB46-46226C786468}" type="presParOf" srcId="{D1977FA0-A23F-4E92-B8D5-387E429E2B29}" destId="{1F35BC78-290C-4394-84D2-AB8AF3FD0962}" srcOrd="1" destOrd="0" presId="urn:microsoft.com/office/officeart/2005/8/layout/vList2"/>
    <dgm:cxn modelId="{E78652F7-8D64-494F-A1F3-BC5354CEC7DF}" type="presParOf" srcId="{D1977FA0-A23F-4E92-B8D5-387E429E2B29}" destId="{951E3170-1021-4985-8B4A-46523ABCA6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 anhand des infiniten Pfades.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B5AED5-1B62-4FB4-AC93-342C33EB6C63}" type="presOf" srcId="{0065BE11-9755-4D74-A0EC-EFB92E5A0F75}" destId="{617B4350-BE69-41C1-981D-82B0F7562AD7}" srcOrd="0" destOrd="0" presId="urn:microsoft.com/office/officeart/2005/8/layout/vList2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EA16CF74-A5EF-469D-B821-3AC0206035F1}" type="presOf" srcId="{0D3EBDA7-2D63-49A4-BE05-E32042BFEBEB}" destId="{A4D9B6B9-5B10-416F-999D-5D80964BB0E5}" srcOrd="0" destOrd="0" presId="urn:microsoft.com/office/officeart/2005/8/layout/vList2"/>
    <dgm:cxn modelId="{CE414163-2ACC-4EE7-8276-040559320BC5}" type="presParOf" srcId="{617B4350-BE69-41C1-981D-82B0F7562AD7}" destId="{A4D9B6B9-5B10-416F-999D-5D80964BB0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𝑎+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−𝑐</a:t>
              </a:r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𝑐</a:t>
              </a:r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Grundlagen</a:t>
          </a:r>
          <a:endParaRPr lang="de-DE" sz="3200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D6793B2C-AE63-4264-BD64-B71DB59D40FF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Change </a:t>
          </a:r>
          <a:r>
            <a:rPr lang="de-DE" sz="3200" dirty="0" err="1" smtClean="0">
              <a:solidFill>
                <a:schemeClr val="tx1"/>
              </a:solidFill>
            </a:rPr>
            <a:t>Agents</a:t>
          </a:r>
          <a:endParaRPr lang="de-DE" sz="3200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39A6682F-280A-4144-B306-C398CA808C08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Beispiele</a:t>
          </a:r>
          <a:endParaRPr lang="de-DE" sz="3200" dirty="0">
            <a:solidFill>
              <a:schemeClr val="tx1"/>
            </a:solidFill>
          </a:endParaRPr>
        </a:p>
      </dgm:t>
    </dgm:pt>
    <dgm:pt modelId="{8AD21B86-8ED1-4A37-A5FE-1E6115E56C55}" type="par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EEEBD968-9159-42C2-A7A1-0BDA8F548506}" type="sib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46EC82-42FE-4A71-9FBA-699B2DA7CEBF}" type="pres">
      <dgm:prSet presAssocID="{C7D638E2-DC00-4768-8CD6-3967C915D342}" presName="spacing" presStyleCnt="0"/>
      <dgm:spPr/>
    </dgm:pt>
    <dgm:pt modelId="{FB370542-6BC4-4668-BCEA-F3CD515096E3}" type="pres">
      <dgm:prSet presAssocID="{39A6682F-280A-4144-B306-C398CA808C08}" presName="composite" presStyleCnt="0"/>
      <dgm:spPr/>
    </dgm:pt>
    <dgm:pt modelId="{004B1040-45AB-4722-A6C3-568EAA60520C}" type="pres">
      <dgm:prSet presAssocID="{39A6682F-280A-4144-B306-C398CA808C08}" presName="imgShp" presStyleLbl="fgImgPlace1" presStyleIdx="2" presStyleCnt="3" custLinFactNeighborX="628" custLinFactNeighborY="-78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051DE35-59CD-46C0-93F4-2876B0AC552C}" type="pres">
      <dgm:prSet presAssocID="{39A6682F-280A-4144-B306-C398CA808C08}" presName="txShp" presStyleLbl="node1" presStyleIdx="2" presStyleCnt="3" custLinFactNeighborX="181" custLinFactNeighborY="-78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B8B2615-1C88-4978-94AE-F149B092D2C9}" type="presOf" srcId="{39A6682F-280A-4144-B306-C398CA808C08}" destId="{B051DE35-59CD-46C0-93F4-2876B0AC552C}" srcOrd="0" destOrd="0" presId="urn:microsoft.com/office/officeart/2005/8/layout/vList3"/>
    <dgm:cxn modelId="{0FEA5E99-DD8B-4099-87C7-6678D1039742}" srcId="{DE7268B1-A8AB-486A-B88E-932CE169B2E3}" destId="{D6793B2C-AE63-4264-BD64-B71DB59D40FF}" srcOrd="1" destOrd="0" parTransId="{E6D6E422-3FC5-4D6A-B286-373AB1DC49A2}" sibTransId="{C7D638E2-DC00-4768-8CD6-3967C915D342}"/>
    <dgm:cxn modelId="{E89EE35F-FC84-4E5D-8268-3EC2D99D9037}" type="presOf" srcId="{12046F8C-FF0B-4C0C-A900-B4A4B3C026EB}" destId="{8101BE18-B5EE-46B6-B61F-62B0AA80C708}" srcOrd="0" destOrd="0" presId="urn:microsoft.com/office/officeart/2005/8/layout/vList3"/>
    <dgm:cxn modelId="{3B7B61F6-EDB2-4701-A65F-3976C21E27F8}" srcId="{DE7268B1-A8AB-486A-B88E-932CE169B2E3}" destId="{39A6682F-280A-4144-B306-C398CA808C08}" srcOrd="2" destOrd="0" parTransId="{8AD21B86-8ED1-4A37-A5FE-1E6115E56C55}" sibTransId="{EEEBD968-9159-42C2-A7A1-0BDA8F548506}"/>
    <dgm:cxn modelId="{1CF8632E-6E86-44BF-9C9C-D1A5D27FF1E7}" type="presOf" srcId="{DE7268B1-A8AB-486A-B88E-932CE169B2E3}" destId="{064E7977-88D7-4F84-AD5E-A04D4F4A9B91}" srcOrd="0" destOrd="0" presId="urn:microsoft.com/office/officeart/2005/8/layout/vList3"/>
    <dgm:cxn modelId="{5A2AE434-FAB0-4D34-8DC7-588F4231DCA1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2BE9F8ED-977A-459F-97C8-CB17F7290F38}" type="presParOf" srcId="{064E7977-88D7-4F84-AD5E-A04D4F4A9B91}" destId="{39AE2A3D-61BD-408A-A470-D52D36090B64}" srcOrd="0" destOrd="0" presId="urn:microsoft.com/office/officeart/2005/8/layout/vList3"/>
    <dgm:cxn modelId="{71D1FF76-F32A-42B6-AAAD-6208B955AB89}" type="presParOf" srcId="{39AE2A3D-61BD-408A-A470-D52D36090B64}" destId="{6119FA59-704D-4CA5-B23D-C56F4E1EA039}" srcOrd="0" destOrd="0" presId="urn:microsoft.com/office/officeart/2005/8/layout/vList3"/>
    <dgm:cxn modelId="{F1718AC1-7D87-4265-8DD7-1116521394AC}" type="presParOf" srcId="{39AE2A3D-61BD-408A-A470-D52D36090B64}" destId="{8101BE18-B5EE-46B6-B61F-62B0AA80C708}" srcOrd="1" destOrd="0" presId="urn:microsoft.com/office/officeart/2005/8/layout/vList3"/>
    <dgm:cxn modelId="{D4B5725C-B5E5-4F4F-A1F2-9FA8109CE30D}" type="presParOf" srcId="{064E7977-88D7-4F84-AD5E-A04D4F4A9B91}" destId="{B4F4CCB7-1FBE-4760-BD04-B6977EB7896B}" srcOrd="1" destOrd="0" presId="urn:microsoft.com/office/officeart/2005/8/layout/vList3"/>
    <dgm:cxn modelId="{5E48F00A-D095-4BC0-B8B7-69BB1BFAFEFC}" type="presParOf" srcId="{064E7977-88D7-4F84-AD5E-A04D4F4A9B91}" destId="{648A0AB1-AC87-4090-B594-9B90C5D01558}" srcOrd="2" destOrd="0" presId="urn:microsoft.com/office/officeart/2005/8/layout/vList3"/>
    <dgm:cxn modelId="{C5D0C38A-3E86-49BA-937C-C4433D9DB37F}" type="presParOf" srcId="{648A0AB1-AC87-4090-B594-9B90C5D01558}" destId="{6827864C-5589-4118-BBC8-93CC7B311BEC}" srcOrd="0" destOrd="0" presId="urn:microsoft.com/office/officeart/2005/8/layout/vList3"/>
    <dgm:cxn modelId="{4DAE3049-4FCD-4CB3-91F5-60DD09A2DC6B}" type="presParOf" srcId="{648A0AB1-AC87-4090-B594-9B90C5D01558}" destId="{5696499F-8343-41A7-AA4C-11F1C19EE07C}" srcOrd="1" destOrd="0" presId="urn:microsoft.com/office/officeart/2005/8/layout/vList3"/>
    <dgm:cxn modelId="{9E25017D-0E97-4D28-9BDA-8C1253BA0D32}" type="presParOf" srcId="{064E7977-88D7-4F84-AD5E-A04D4F4A9B91}" destId="{0D46EC82-42FE-4A71-9FBA-699B2DA7CEBF}" srcOrd="3" destOrd="0" presId="urn:microsoft.com/office/officeart/2005/8/layout/vList3"/>
    <dgm:cxn modelId="{4B1EA9E9-2075-465E-82BE-EC51A9326B77}" type="presParOf" srcId="{064E7977-88D7-4F84-AD5E-A04D4F4A9B91}" destId="{FB370542-6BC4-4668-BCEA-F3CD515096E3}" srcOrd="4" destOrd="0" presId="urn:microsoft.com/office/officeart/2005/8/layout/vList3"/>
    <dgm:cxn modelId="{370A57A7-BEF5-4AFF-976F-E76E6EF9F418}" type="presParOf" srcId="{FB370542-6BC4-4668-BCEA-F3CD515096E3}" destId="{004B1040-45AB-4722-A6C3-568EAA60520C}" srcOrd="0" destOrd="0" presId="urn:microsoft.com/office/officeart/2005/8/layout/vList3"/>
    <dgm:cxn modelId="{81882555-9A09-43C6-92EC-5C7748CA9833}" type="presParOf" srcId="{FB370542-6BC4-4668-BCEA-F3CD515096E3}" destId="{B051DE35-59CD-46C0-93F4-2876B0AC5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ihres engsten sozialen Zirkels (Familie, Arbeit, Heimat)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9101B31-1FB5-485B-A97B-B3A095A846AD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dirty="0">
            <a:solidFill>
              <a:schemeClr val="tx1"/>
            </a:solidFill>
          </a:endParaRPr>
        </a:p>
      </dgm:t>
    </dgm:pt>
    <dgm:pt modelId="{27310D04-36D1-4CD8-B4E5-018A32E9FF70}" type="parTrans" cxnId="{F638AC1F-B529-4AB0-87AF-3380DFA70F0B}">
      <dgm:prSet/>
      <dgm:spPr/>
      <dgm:t>
        <a:bodyPr/>
        <a:lstStyle/>
        <a:p>
          <a:endParaRPr lang="de-DE"/>
        </a:p>
      </dgm:t>
    </dgm:pt>
    <dgm:pt modelId="{484A0A30-77B5-4795-866E-44CEB2968707}" type="sibTrans" cxnId="{F638AC1F-B529-4AB0-87AF-3380DFA70F0B}">
      <dgm:prSet/>
      <dgm:spPr/>
      <dgm:t>
        <a:bodyPr/>
        <a:lstStyle/>
        <a:p>
          <a:endParaRPr lang="de-DE"/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B06825-27CC-4FC1-ADC8-986AA0C39B0A}" type="pres">
      <dgm:prSet presAssocID="{19101B31-1FB5-485B-A97B-B3A095A846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B752965-6DFB-494C-9067-5403361C29EE}" type="pres">
      <dgm:prSet presAssocID="{484A0A30-77B5-4795-866E-44CEB2968707}" presName="spacer" presStyleCnt="0"/>
      <dgm:spPr/>
    </dgm:pt>
    <dgm:pt modelId="{3895761E-22E9-435A-A26D-32ACE4BD66BB}" type="pres">
      <dgm:prSet presAssocID="{9F502FC1-18BF-4B13-B1A1-AF3DD44ECA2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8841B6A-129D-4BA7-8395-B1C30CC79665}" type="presOf" srcId="{A0E840C1-58D9-471B-8E24-98285D626C9A}" destId="{951E3170-1021-4985-8B4A-46523ABCA6E2}" srcOrd="0" destOrd="0" presId="urn:microsoft.com/office/officeart/2005/8/layout/vList2"/>
    <dgm:cxn modelId="{F638AC1F-B529-4AB0-87AF-3380DFA70F0B}" srcId="{2D3B8899-DF7A-4AB3-A54E-2B0797CC6BC8}" destId="{19101B31-1FB5-485B-A97B-B3A095A846AD}" srcOrd="0" destOrd="0" parTransId="{27310D04-36D1-4CD8-B4E5-018A32E9FF70}" sibTransId="{484A0A30-77B5-4795-866E-44CEB2968707}"/>
    <dgm:cxn modelId="{90C23109-8F6B-4BE3-AE63-2FEE75B76837}" srcId="{2D3B8899-DF7A-4AB3-A54E-2B0797CC6BC8}" destId="{9F502FC1-18BF-4B13-B1A1-AF3DD44ECA26}" srcOrd="1" destOrd="0" parTransId="{66B74339-41B4-41A5-94ED-F550D269966A}" sibTransId="{C562E945-B7E0-4C04-AF47-092B9675AA6E}"/>
    <dgm:cxn modelId="{F09E4A1E-F6A7-4370-ADCA-0EAF54271C4B}" srcId="{2D3B8899-DF7A-4AB3-A54E-2B0797CC6BC8}" destId="{A0E840C1-58D9-471B-8E24-98285D626C9A}" srcOrd="2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3" destOrd="0" parTransId="{60D891E9-6353-4262-86B3-0E94BB6A26F9}" sibTransId="{318BA02A-9D9A-4112-935D-B77879EFA85A}"/>
    <dgm:cxn modelId="{22B6098C-1863-408E-8145-A993A40A68FD}" type="presOf" srcId="{9F502FC1-18BF-4B13-B1A1-AF3DD44ECA26}" destId="{3895761E-22E9-435A-A26D-32ACE4BD66BB}" srcOrd="0" destOrd="0" presId="urn:microsoft.com/office/officeart/2005/8/layout/vList2"/>
    <dgm:cxn modelId="{A29C8AF3-D3C6-48D8-A7AA-0005A0C8CA2E}" type="presOf" srcId="{2D3B8899-DF7A-4AB3-A54E-2B0797CC6BC8}" destId="{D1977FA0-A23F-4E92-B8D5-387E429E2B29}" srcOrd="0" destOrd="0" presId="urn:microsoft.com/office/officeart/2005/8/layout/vList2"/>
    <dgm:cxn modelId="{31ADD5A2-0B39-424D-83F4-65085E0D64B0}" type="presOf" srcId="{19101B31-1FB5-485B-A97B-B3A095A846AD}" destId="{3FB06825-27CC-4FC1-ADC8-986AA0C39B0A}" srcOrd="0" destOrd="0" presId="urn:microsoft.com/office/officeart/2005/8/layout/vList2"/>
    <dgm:cxn modelId="{F1696240-5CC5-46ED-97FD-8A4FAF4C0626}" type="presOf" srcId="{267D40B7-0C3C-4547-B3EB-3CCAA88C97F1}" destId="{5770F77A-8411-42FB-8F43-859C273A8A43}" srcOrd="0" destOrd="0" presId="urn:microsoft.com/office/officeart/2005/8/layout/vList2"/>
    <dgm:cxn modelId="{8038FE01-B5B2-49CD-A070-AD95EA335C19}" type="presParOf" srcId="{D1977FA0-A23F-4E92-B8D5-387E429E2B29}" destId="{3FB06825-27CC-4FC1-ADC8-986AA0C39B0A}" srcOrd="0" destOrd="0" presId="urn:microsoft.com/office/officeart/2005/8/layout/vList2"/>
    <dgm:cxn modelId="{F847243E-A293-498A-A2D0-9CCAF6FA5E7C}" type="presParOf" srcId="{D1977FA0-A23F-4E92-B8D5-387E429E2B29}" destId="{AB752965-6DFB-494C-9067-5403361C29EE}" srcOrd="1" destOrd="0" presId="urn:microsoft.com/office/officeart/2005/8/layout/vList2"/>
    <dgm:cxn modelId="{9F57008C-AC8A-4910-B90A-93A90E544EC2}" type="presParOf" srcId="{D1977FA0-A23F-4E92-B8D5-387E429E2B29}" destId="{3895761E-22E9-435A-A26D-32ACE4BD66BB}" srcOrd="2" destOrd="0" presId="urn:microsoft.com/office/officeart/2005/8/layout/vList2"/>
    <dgm:cxn modelId="{8CB3E0B4-7D48-4F46-A043-547D7D4EDC88}" type="presParOf" srcId="{D1977FA0-A23F-4E92-B8D5-387E429E2B29}" destId="{1F35BC78-290C-4394-84D2-AB8AF3FD0962}" srcOrd="3" destOrd="0" presId="urn:microsoft.com/office/officeart/2005/8/layout/vList2"/>
    <dgm:cxn modelId="{BFDFC3CA-4F29-48E5-8784-A00D67B9E0E7}" type="presParOf" srcId="{D1977FA0-A23F-4E92-B8D5-387E429E2B29}" destId="{951E3170-1021-4985-8B4A-46523ABCA6E2}" srcOrd="4" destOrd="0" presId="urn:microsoft.com/office/officeart/2005/8/layout/vList2"/>
    <dgm:cxn modelId="{49C764C1-447C-45E0-8DB2-1C707DBE961E}" type="presParOf" srcId="{D1977FA0-A23F-4E92-B8D5-387E429E2B29}" destId="{13C1B734-7AE5-4487-8005-D126296982BE}" srcOrd="5" destOrd="0" presId="urn:microsoft.com/office/officeart/2005/8/layout/vList2"/>
    <dgm:cxn modelId="{01449081-E681-4B33-9837-2E3209FBE1E3}" type="presParOf" srcId="{D1977FA0-A23F-4E92-B8D5-387E429E2B29}" destId="{5770F77A-8411-42FB-8F43-859C273A8A4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FC236E2-5BD9-4A46-9E82-6D84D79E2B40}" type="doc">
      <dgm:prSet loTypeId="urn:microsoft.com/office/officeart/2005/8/layout/hProcess3" loCatId="process" qsTypeId="urn:microsoft.com/office/officeart/2005/8/quickstyle/3d7" qsCatId="3D" csTypeId="urn:microsoft.com/office/officeart/2005/8/colors/accent1_2" csCatId="accent1" phldr="1"/>
      <dgm:spPr/>
    </dgm:pt>
    <dgm:pt modelId="{1A08AE2E-4C3D-4496-8D97-B20360F1BBB4}">
      <dgm:prSet phldrT="[Text]"/>
      <dgm:spPr/>
      <dgm:t>
        <a:bodyPr/>
        <a:lstStyle/>
        <a:p>
          <a:r>
            <a:rPr lang="de-DE" dirty="0" smtClean="0"/>
            <a:t>…und dann kam das Internet 2.0</a:t>
          </a:r>
          <a:endParaRPr lang="de-DE" dirty="0"/>
        </a:p>
      </dgm:t>
    </dgm:pt>
    <dgm:pt modelId="{A77897B5-209D-4FF7-9FD9-CB81D48B3839}" type="parTrans" cxnId="{B020C66A-E579-4F1D-AC88-48AA3AEDEA96}">
      <dgm:prSet/>
      <dgm:spPr/>
      <dgm:t>
        <a:bodyPr/>
        <a:lstStyle/>
        <a:p>
          <a:endParaRPr lang="de-DE"/>
        </a:p>
      </dgm:t>
    </dgm:pt>
    <dgm:pt modelId="{BAC53404-ABDD-4749-A171-BC78D95F1EA4}" type="sibTrans" cxnId="{B020C66A-E579-4F1D-AC88-48AA3AEDEA96}">
      <dgm:prSet/>
      <dgm:spPr/>
      <dgm:t>
        <a:bodyPr/>
        <a:lstStyle/>
        <a:p>
          <a:endParaRPr lang="de-DE"/>
        </a:p>
      </dgm:t>
    </dgm:pt>
    <dgm:pt modelId="{88C84494-3C88-4A57-AD7A-D4B80E3F6CCE}" type="pres">
      <dgm:prSet presAssocID="{0FC236E2-5BD9-4A46-9E82-6D84D79E2B40}" presName="Name0" presStyleCnt="0">
        <dgm:presLayoutVars>
          <dgm:dir/>
          <dgm:animLvl val="lvl"/>
          <dgm:resizeHandles val="exact"/>
        </dgm:presLayoutVars>
      </dgm:prSet>
      <dgm:spPr/>
    </dgm:pt>
    <dgm:pt modelId="{3FA4B7D8-E139-4A8F-AFC4-4064FA13C585}" type="pres">
      <dgm:prSet presAssocID="{0FC236E2-5BD9-4A46-9E82-6D84D79E2B40}" presName="dummy" presStyleCnt="0"/>
      <dgm:spPr/>
    </dgm:pt>
    <dgm:pt modelId="{2CC87364-10F3-428C-8068-EE487BACBE58}" type="pres">
      <dgm:prSet presAssocID="{0FC236E2-5BD9-4A46-9E82-6D84D79E2B40}" presName="linH" presStyleCnt="0"/>
      <dgm:spPr/>
    </dgm:pt>
    <dgm:pt modelId="{C8A46013-D022-48F6-98D8-F0955BB0C7E8}" type="pres">
      <dgm:prSet presAssocID="{0FC236E2-5BD9-4A46-9E82-6D84D79E2B40}" presName="padding1" presStyleCnt="0"/>
      <dgm:spPr/>
    </dgm:pt>
    <dgm:pt modelId="{772D307B-BDCD-4F78-A3F7-16EC3F21F629}" type="pres">
      <dgm:prSet presAssocID="{1A08AE2E-4C3D-4496-8D97-B20360F1BBB4}" presName="linV" presStyleCnt="0"/>
      <dgm:spPr/>
    </dgm:pt>
    <dgm:pt modelId="{7C24CABE-D518-4773-8F0A-CC460B7F062E}" type="pres">
      <dgm:prSet presAssocID="{1A08AE2E-4C3D-4496-8D97-B20360F1BBB4}" presName="spVertical1" presStyleCnt="0"/>
      <dgm:spPr/>
    </dgm:pt>
    <dgm:pt modelId="{F8FE16AA-229B-4A1F-9115-6DD1136358C6}" type="pres">
      <dgm:prSet presAssocID="{1A08AE2E-4C3D-4496-8D97-B20360F1BBB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9C9664-CF50-4EEC-AFBE-821F86DF64D9}" type="pres">
      <dgm:prSet presAssocID="{1A08AE2E-4C3D-4496-8D97-B20360F1BBB4}" presName="spVertical2" presStyleCnt="0"/>
      <dgm:spPr/>
    </dgm:pt>
    <dgm:pt modelId="{0C2F7117-78E6-4A09-97F4-90D45BC79EDE}" type="pres">
      <dgm:prSet presAssocID="{1A08AE2E-4C3D-4496-8D97-B20360F1BBB4}" presName="spVertical3" presStyleCnt="0"/>
      <dgm:spPr/>
    </dgm:pt>
    <dgm:pt modelId="{3E5C3B15-A18C-4FA9-9C6E-96EAF991E718}" type="pres">
      <dgm:prSet presAssocID="{0FC236E2-5BD9-4A46-9E82-6D84D79E2B40}" presName="padding2" presStyleCnt="0"/>
      <dgm:spPr/>
    </dgm:pt>
    <dgm:pt modelId="{CDC7B42F-986A-4D8B-8B9F-FF379DAA28CD}" type="pres">
      <dgm:prSet presAssocID="{0FC236E2-5BD9-4A46-9E82-6D84D79E2B40}" presName="negArrow" presStyleCnt="0"/>
      <dgm:spPr/>
    </dgm:pt>
    <dgm:pt modelId="{827F1515-0D1A-41EF-B2CB-ECC050D1AE8A}" type="pres">
      <dgm:prSet presAssocID="{0FC236E2-5BD9-4A46-9E82-6D84D79E2B40}" presName="backgroundArrow" presStyleLbl="node1" presStyleIdx="0" presStyleCnt="1" custLinFactNeighborX="-2362" custLinFactNeighborY="-4070"/>
      <dgm:spPr/>
    </dgm:pt>
  </dgm:ptLst>
  <dgm:cxnLst>
    <dgm:cxn modelId="{C17BEC2D-3B70-4828-988A-BEF9CF19925E}" type="presOf" srcId="{1A08AE2E-4C3D-4496-8D97-B20360F1BBB4}" destId="{F8FE16AA-229B-4A1F-9115-6DD1136358C6}" srcOrd="0" destOrd="0" presId="urn:microsoft.com/office/officeart/2005/8/layout/hProcess3"/>
    <dgm:cxn modelId="{F7226F83-64C9-42FB-BAAF-BB8AAB7EA86F}" type="presOf" srcId="{0FC236E2-5BD9-4A46-9E82-6D84D79E2B40}" destId="{88C84494-3C88-4A57-AD7A-D4B80E3F6CCE}" srcOrd="0" destOrd="0" presId="urn:microsoft.com/office/officeart/2005/8/layout/hProcess3"/>
    <dgm:cxn modelId="{B020C66A-E579-4F1D-AC88-48AA3AEDEA96}" srcId="{0FC236E2-5BD9-4A46-9E82-6D84D79E2B40}" destId="{1A08AE2E-4C3D-4496-8D97-B20360F1BBB4}" srcOrd="0" destOrd="0" parTransId="{A77897B5-209D-4FF7-9FD9-CB81D48B3839}" sibTransId="{BAC53404-ABDD-4749-A171-BC78D95F1EA4}"/>
    <dgm:cxn modelId="{41EF4E0B-8000-4B21-B23E-73D30F904854}" type="presParOf" srcId="{88C84494-3C88-4A57-AD7A-D4B80E3F6CCE}" destId="{3FA4B7D8-E139-4A8F-AFC4-4064FA13C585}" srcOrd="0" destOrd="0" presId="urn:microsoft.com/office/officeart/2005/8/layout/hProcess3"/>
    <dgm:cxn modelId="{694CEEF9-1A8C-43FD-801C-F3975DCDD65B}" type="presParOf" srcId="{88C84494-3C88-4A57-AD7A-D4B80E3F6CCE}" destId="{2CC87364-10F3-428C-8068-EE487BACBE58}" srcOrd="1" destOrd="0" presId="urn:microsoft.com/office/officeart/2005/8/layout/hProcess3"/>
    <dgm:cxn modelId="{D731A7B0-41C5-4DF2-9CE1-C235C02F3A7C}" type="presParOf" srcId="{2CC87364-10F3-428C-8068-EE487BACBE58}" destId="{C8A46013-D022-48F6-98D8-F0955BB0C7E8}" srcOrd="0" destOrd="0" presId="urn:microsoft.com/office/officeart/2005/8/layout/hProcess3"/>
    <dgm:cxn modelId="{144393BE-0FB7-4FDD-9E17-85BD21659122}" type="presParOf" srcId="{2CC87364-10F3-428C-8068-EE487BACBE58}" destId="{772D307B-BDCD-4F78-A3F7-16EC3F21F629}" srcOrd="1" destOrd="0" presId="urn:microsoft.com/office/officeart/2005/8/layout/hProcess3"/>
    <dgm:cxn modelId="{46860CBC-093D-4436-B221-04FF3CFA9C9A}" type="presParOf" srcId="{772D307B-BDCD-4F78-A3F7-16EC3F21F629}" destId="{7C24CABE-D518-4773-8F0A-CC460B7F062E}" srcOrd="0" destOrd="0" presId="urn:microsoft.com/office/officeart/2005/8/layout/hProcess3"/>
    <dgm:cxn modelId="{786AADF0-F363-4774-9ED9-99B5EF37C17D}" type="presParOf" srcId="{772D307B-BDCD-4F78-A3F7-16EC3F21F629}" destId="{F8FE16AA-229B-4A1F-9115-6DD1136358C6}" srcOrd="1" destOrd="0" presId="urn:microsoft.com/office/officeart/2005/8/layout/hProcess3"/>
    <dgm:cxn modelId="{0E339661-5B07-4458-9A20-329686AAABD4}" type="presParOf" srcId="{772D307B-BDCD-4F78-A3F7-16EC3F21F629}" destId="{159C9664-CF50-4EEC-AFBE-821F86DF64D9}" srcOrd="2" destOrd="0" presId="urn:microsoft.com/office/officeart/2005/8/layout/hProcess3"/>
    <dgm:cxn modelId="{52041A3D-D5B2-4BD5-8CB7-4CCDC1263767}" type="presParOf" srcId="{772D307B-BDCD-4F78-A3F7-16EC3F21F629}" destId="{0C2F7117-78E6-4A09-97F4-90D45BC79EDE}" srcOrd="3" destOrd="0" presId="urn:microsoft.com/office/officeart/2005/8/layout/hProcess3"/>
    <dgm:cxn modelId="{C9427A0E-3F1A-46E1-A3C1-07AE6FF39DD6}" type="presParOf" srcId="{2CC87364-10F3-428C-8068-EE487BACBE58}" destId="{3E5C3B15-A18C-4FA9-9C6E-96EAF991E718}" srcOrd="2" destOrd="0" presId="urn:microsoft.com/office/officeart/2005/8/layout/hProcess3"/>
    <dgm:cxn modelId="{427933B2-43F8-47B6-AD3C-C1EA3D057347}" type="presParOf" srcId="{2CC87364-10F3-428C-8068-EE487BACBE58}" destId="{CDC7B42F-986A-4D8B-8B9F-FF379DAA28CD}" srcOrd="3" destOrd="0" presId="urn:microsoft.com/office/officeart/2005/8/layout/hProcess3"/>
    <dgm:cxn modelId="{E774470F-038F-4DA6-9445-A5E178FDEB03}" type="presParOf" srcId="{2CC87364-10F3-428C-8068-EE487BACBE58}" destId="{827F1515-0D1A-41EF-B2CB-ECC050D1AE8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Plötzlich gibt es eine Explosion an Möglichkeiten, um sein eigenes Soziales Netzwerk in gigantische Dimensionen zu erweitern.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Eine kleine Gruppe von Menschen, die ihr Gewicht für eine Innovation in die Waagschale wirft, kann großen Einfluss haben.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b="0" dirty="0" err="1" smtClean="0">
              <a:solidFill>
                <a:schemeClr val="tx1"/>
              </a:solidFill>
              <a:effectLst/>
            </a:rPr>
            <a:t>Seeder</a:t>
          </a:r>
          <a:r>
            <a:rPr lang="de-DE" b="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2770134-B98D-4E5D-9634-7D0E927EC573}" type="presOf" srcId="{A0E840C1-58D9-471B-8E24-98285D626C9A}" destId="{951E3170-1021-4985-8B4A-46523ABCA6E2}" srcOrd="0" destOrd="0" presId="urn:microsoft.com/office/officeart/2005/8/layout/vList2"/>
    <dgm:cxn modelId="{A6598BAA-0DF4-4F09-911D-704A3C9F6331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0933C43B-CC0D-4D9A-8B41-760137C2A686}" type="presOf" srcId="{267D40B7-0C3C-4547-B3EB-3CCAA88C97F1}" destId="{5770F77A-8411-42FB-8F43-859C273A8A43}" srcOrd="0" destOrd="0" presId="urn:microsoft.com/office/officeart/2005/8/layout/vList2"/>
    <dgm:cxn modelId="{93CB2E5A-2F66-4748-9BD6-08F7C6F62EB1}" type="presOf" srcId="{9F502FC1-18BF-4B13-B1A1-AF3DD44ECA26}" destId="{3895761E-22E9-435A-A26D-32ACE4BD66BB}" srcOrd="0" destOrd="0" presId="urn:microsoft.com/office/officeart/2005/8/layout/vList2"/>
    <dgm:cxn modelId="{64E66F57-E91A-437B-8177-A27E6FEE7F2A}" type="presParOf" srcId="{D1977FA0-A23F-4E92-B8D5-387E429E2B29}" destId="{3895761E-22E9-435A-A26D-32ACE4BD66BB}" srcOrd="0" destOrd="0" presId="urn:microsoft.com/office/officeart/2005/8/layout/vList2"/>
    <dgm:cxn modelId="{629B9EB7-D336-458B-9631-7212A1D85FC6}" type="presParOf" srcId="{D1977FA0-A23F-4E92-B8D5-387E429E2B29}" destId="{1F35BC78-290C-4394-84D2-AB8AF3FD0962}" srcOrd="1" destOrd="0" presId="urn:microsoft.com/office/officeart/2005/8/layout/vList2"/>
    <dgm:cxn modelId="{3E43C91F-1DBB-4A70-970D-5EFF8431EB12}" type="presParOf" srcId="{D1977FA0-A23F-4E92-B8D5-387E429E2B29}" destId="{951E3170-1021-4985-8B4A-46523ABCA6E2}" srcOrd="2" destOrd="0" presId="urn:microsoft.com/office/officeart/2005/8/layout/vList2"/>
    <dgm:cxn modelId="{B1FC3621-32BA-4505-97CA-18A2361411E5}" type="presParOf" srcId="{D1977FA0-A23F-4E92-B8D5-387E429E2B29}" destId="{13C1B734-7AE5-4487-8005-D126296982BE}" srcOrd="3" destOrd="0" presId="urn:microsoft.com/office/officeart/2005/8/layout/vList2"/>
    <dgm:cxn modelId="{0045AB4E-8824-4236-9A12-0183AA197AF0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1D0DA-C14A-4166-A5FE-67708BABF2EB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4BF316BA-5278-49B1-A938-530F70B5395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muss </a:t>
          </a:r>
          <a:r>
            <a:rPr lang="de-DE" dirty="0" smtClean="0">
              <a:solidFill>
                <a:schemeClr val="tx1"/>
              </a:solidFill>
            </a:rPr>
            <a:t>kompatibel </a:t>
          </a:r>
          <a:r>
            <a:rPr lang="de-DE" dirty="0" smtClean="0">
              <a:solidFill>
                <a:schemeClr val="tx1"/>
              </a:solidFill>
            </a:rPr>
            <a:t>sein mit dem sozialen Netzwerk in welchem sie sich verbreiten will.</a:t>
          </a:r>
          <a:endParaRPr lang="de-DE" dirty="0">
            <a:solidFill>
              <a:schemeClr val="tx1"/>
            </a:solidFill>
          </a:endParaRPr>
        </a:p>
      </dgm:t>
    </dgm:pt>
    <dgm:pt modelId="{04C3EF10-2E3E-473F-9862-E84B125A92F4}" type="par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F7F40-76A3-4B7E-9845-651BFC05AC10}" type="sib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486A2E6-4391-4F75-8B9A-BE7A8199389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Kompatibel im technologischen oder soziologischen Sinn.</a:t>
          </a:r>
          <a:endParaRPr lang="de-DE" dirty="0">
            <a:solidFill>
              <a:schemeClr val="tx1"/>
            </a:solidFill>
          </a:endParaRPr>
        </a:p>
      </dgm:t>
    </dgm:pt>
    <dgm:pt modelId="{5A5BF67A-DC09-4E2B-9CAF-5788333AFA1F}" type="par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43C430-CDB2-47F3-840E-11047D3E6F77}" type="sib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9289449-C2E8-4EF5-B2EA-EE3D4D17C381}" type="pres">
      <dgm:prSet presAssocID="{75D1D0DA-C14A-4166-A5FE-67708BABF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16CCF0-1589-428E-9CAA-A9B8BB7B2926}" type="pres">
      <dgm:prSet presAssocID="{4BF316BA-5278-49B1-A938-530F70B5395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CAAC5B-E7BF-4B3C-93FA-4BDFF865954E}" type="pres">
      <dgm:prSet presAssocID="{85FF7F40-76A3-4B7E-9845-651BFC05AC10}" presName="spacer" presStyleCnt="0"/>
      <dgm:spPr/>
    </dgm:pt>
    <dgm:pt modelId="{09411666-6726-4BC3-8C54-6C32BACB4B64}" type="pres">
      <dgm:prSet presAssocID="{5486A2E6-4391-4F75-8B9A-BE7A819938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DAA13E-987D-476B-BB0B-DEE742E7BCD0}" type="presOf" srcId="{5486A2E6-4391-4F75-8B9A-BE7A81993893}" destId="{09411666-6726-4BC3-8C54-6C32BACB4B64}" srcOrd="0" destOrd="0" presId="urn:microsoft.com/office/officeart/2005/8/layout/vList2"/>
    <dgm:cxn modelId="{F283E771-2343-4154-A457-F89E5557B914}" type="presOf" srcId="{75D1D0DA-C14A-4166-A5FE-67708BABF2EB}" destId="{E9289449-C2E8-4EF5-B2EA-EE3D4D17C381}" srcOrd="0" destOrd="0" presId="urn:microsoft.com/office/officeart/2005/8/layout/vList2"/>
    <dgm:cxn modelId="{F6906349-D13A-48AD-805E-54E56D1FCD1E}" srcId="{75D1D0DA-C14A-4166-A5FE-67708BABF2EB}" destId="{4BF316BA-5278-49B1-A938-530F70B53954}" srcOrd="0" destOrd="0" parTransId="{04C3EF10-2E3E-473F-9862-E84B125A92F4}" sibTransId="{85FF7F40-76A3-4B7E-9845-651BFC05AC10}"/>
    <dgm:cxn modelId="{542E8C2B-72A0-4343-B98F-D6B369B5A5D7}" type="presOf" srcId="{4BF316BA-5278-49B1-A938-530F70B53954}" destId="{1316CCF0-1589-428E-9CAA-A9B8BB7B2926}" srcOrd="0" destOrd="0" presId="urn:microsoft.com/office/officeart/2005/8/layout/vList2"/>
    <dgm:cxn modelId="{D7704779-212B-47A5-9A18-E8A165E53FBB}" srcId="{75D1D0DA-C14A-4166-A5FE-67708BABF2EB}" destId="{5486A2E6-4391-4F75-8B9A-BE7A81993893}" srcOrd="1" destOrd="0" parTransId="{5A5BF67A-DC09-4E2B-9CAF-5788333AFA1F}" sibTransId="{2643C430-CDB2-47F3-840E-11047D3E6F77}"/>
    <dgm:cxn modelId="{C7F08883-ED23-44DA-A8EC-89FC105364D0}" type="presParOf" srcId="{E9289449-C2E8-4EF5-B2EA-EE3D4D17C381}" destId="{1316CCF0-1589-428E-9CAA-A9B8BB7B2926}" srcOrd="0" destOrd="0" presId="urn:microsoft.com/office/officeart/2005/8/layout/vList2"/>
    <dgm:cxn modelId="{D37E59DF-15C1-4479-903B-7A9C975EECD0}" type="presParOf" srcId="{E9289449-C2E8-4EF5-B2EA-EE3D4D17C381}" destId="{FECAAC5B-E7BF-4B3C-93FA-4BDFF865954E}" srcOrd="1" destOrd="0" presId="urn:microsoft.com/office/officeart/2005/8/layout/vList2"/>
    <dgm:cxn modelId="{DF749B4B-480D-476E-B117-AE5C134BA85A}" type="presParOf" srcId="{E9289449-C2E8-4EF5-B2EA-EE3D4D17C381}" destId="{09411666-6726-4BC3-8C54-6C32BACB4B6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Werbespot für ein Männer Duschgel.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51.000.000 Klicks auf </a:t>
          </a:r>
          <a:r>
            <a:rPr lang="de-DE" dirty="0" err="1" smtClean="0">
              <a:solidFill>
                <a:schemeClr val="tx1"/>
              </a:solidFill>
            </a:rPr>
            <a:t>Youtube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8D9CA8F1-549F-4994-96CC-C691364E98D4}" type="presOf" srcId="{267D40B7-0C3C-4547-B3EB-3CCAA88C97F1}" destId="{5770F77A-8411-42FB-8F43-859C273A8A43}" srcOrd="0" destOrd="0" presId="urn:microsoft.com/office/officeart/2005/8/layout/vList2"/>
    <dgm:cxn modelId="{8070F548-3C32-4E45-B009-D1F6AAA5ED63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50455E57-B14D-48AD-A48C-04B60290142B}" type="presOf" srcId="{9F502FC1-18BF-4B13-B1A1-AF3DD44ECA26}" destId="{3895761E-22E9-435A-A26D-32ACE4BD66BB}" srcOrd="0" destOrd="0" presId="urn:microsoft.com/office/officeart/2005/8/layout/vList2"/>
    <dgm:cxn modelId="{F3DA97CC-70E8-4EF5-885E-6FAAA7C8428A}" type="presOf" srcId="{2D3B8899-DF7A-4AB3-A54E-2B0797CC6BC8}" destId="{D1977FA0-A23F-4E92-B8D5-387E429E2B29}" srcOrd="0" destOrd="0" presId="urn:microsoft.com/office/officeart/2005/8/layout/vList2"/>
    <dgm:cxn modelId="{1A1F6C44-8301-492F-8603-39790211E435}" type="presParOf" srcId="{D1977FA0-A23F-4E92-B8D5-387E429E2B29}" destId="{3895761E-22E9-435A-A26D-32ACE4BD66BB}" srcOrd="0" destOrd="0" presId="urn:microsoft.com/office/officeart/2005/8/layout/vList2"/>
    <dgm:cxn modelId="{3124E52C-11EE-4D7F-BEA3-9CF74F01AEE0}" type="presParOf" srcId="{D1977FA0-A23F-4E92-B8D5-387E429E2B29}" destId="{1F35BC78-290C-4394-84D2-AB8AF3FD0962}" srcOrd="1" destOrd="0" presId="urn:microsoft.com/office/officeart/2005/8/layout/vList2"/>
    <dgm:cxn modelId="{B6F2395A-CBAA-44EF-88BB-1E9D4B38C179}" type="presParOf" srcId="{D1977FA0-A23F-4E92-B8D5-387E429E2B29}" destId="{951E3170-1021-4985-8B4A-46523ABCA6E2}" srcOrd="2" destOrd="0" presId="urn:microsoft.com/office/officeart/2005/8/layout/vList2"/>
    <dgm:cxn modelId="{B94B1366-AB8B-410B-96BD-66B71F746EA9}" type="presParOf" srcId="{D1977FA0-A23F-4E92-B8D5-387E429E2B29}" destId="{13C1B734-7AE5-4487-8005-D126296982BE}" srcOrd="3" destOrd="0" presId="urn:microsoft.com/office/officeart/2005/8/layout/vList2"/>
    <dgm:cxn modelId="{15588653-9E88-4704-90B0-70BF486F9B56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err="1" smtClean="0">
              <a:solidFill>
                <a:schemeClr val="tx1"/>
              </a:solidFill>
            </a:rPr>
            <a:t>Präsidentschafts</a:t>
          </a:r>
          <a:r>
            <a:rPr lang="de-DE" dirty="0" smtClean="0">
              <a:solidFill>
                <a:schemeClr val="tx1"/>
              </a:solidFill>
            </a:rPr>
            <a:t> Kampagne von Barack Obama 2008.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49DA33E9-3162-4AD7-9107-5A271EC9A59D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1325E509-845B-4FA2-A4D2-29B70BBBEB1F}" type="presOf" srcId="{2D3B8899-DF7A-4AB3-A54E-2B0797CC6BC8}" destId="{D1977FA0-A23F-4E92-B8D5-387E429E2B29}" srcOrd="0" destOrd="0" presId="urn:microsoft.com/office/officeart/2005/8/layout/vList2"/>
    <dgm:cxn modelId="{A40D64EA-DD6D-42A6-B7EA-EAB081FAD5F9}" type="presOf" srcId="{267D40B7-0C3C-4547-B3EB-3CCAA88C97F1}" destId="{5770F77A-8411-42FB-8F43-859C273A8A43}" srcOrd="0" destOrd="0" presId="urn:microsoft.com/office/officeart/2005/8/layout/vList2"/>
    <dgm:cxn modelId="{9FD8E9E2-0F78-4CC9-9552-DA2695B50563}" type="presOf" srcId="{9F502FC1-18BF-4B13-B1A1-AF3DD44ECA26}" destId="{3895761E-22E9-435A-A26D-32ACE4BD66BB}" srcOrd="0" destOrd="0" presId="urn:microsoft.com/office/officeart/2005/8/layout/vList2"/>
    <dgm:cxn modelId="{1B08B975-06C0-4E33-B581-A78CC40AB006}" type="presParOf" srcId="{D1977FA0-A23F-4E92-B8D5-387E429E2B29}" destId="{3895761E-22E9-435A-A26D-32ACE4BD66BB}" srcOrd="0" destOrd="0" presId="urn:microsoft.com/office/officeart/2005/8/layout/vList2"/>
    <dgm:cxn modelId="{EA6B219D-2D38-4902-87D9-17C919F6399D}" type="presParOf" srcId="{D1977FA0-A23F-4E92-B8D5-387E429E2B29}" destId="{1F35BC78-290C-4394-84D2-AB8AF3FD0962}" srcOrd="1" destOrd="0" presId="urn:microsoft.com/office/officeart/2005/8/layout/vList2"/>
    <dgm:cxn modelId="{16248CA4-5D73-464A-9586-EEE44B0F0251}" type="presParOf" srcId="{D1977FA0-A23F-4E92-B8D5-387E429E2B29}" destId="{951E3170-1021-4985-8B4A-46523ABCA6E2}" srcOrd="2" destOrd="0" presId="urn:microsoft.com/office/officeart/2005/8/layout/vList2"/>
    <dgm:cxn modelId="{220A259F-A3D0-44B3-9ABC-F4D5EB49CC94}" type="presParOf" srcId="{D1977FA0-A23F-4E92-B8D5-387E429E2B29}" destId="{13C1B734-7AE5-4487-8005-D126296982BE}" srcOrd="3" destOrd="0" presId="urn:microsoft.com/office/officeart/2005/8/layout/vList2"/>
    <dgm:cxn modelId="{76FC52D5-5887-4145-8C0E-E05C5419E7E2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Indy</a:t>
          </a:r>
          <a:r>
            <a:rPr lang="de-DE" baseline="0" dirty="0" smtClean="0">
              <a:solidFill>
                <a:schemeClr val="tx1"/>
              </a:solidFill>
            </a:rPr>
            <a:t> Horror Film von 1999.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Aufgezogen</a:t>
          </a:r>
          <a:r>
            <a:rPr lang="de-DE" baseline="0" dirty="0" smtClean="0">
              <a:solidFill>
                <a:schemeClr val="tx1"/>
              </a:solidFill>
            </a:rPr>
            <a:t> mit einer perfekt choreographierten aber spottbilligen viralen Werbekampagne.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56B5EB84-0483-4409-972A-57A2868E07FE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F2C38E6F-D90C-4E44-827E-4ED9B0F46EC2}" type="presOf" srcId="{2D3B8899-DF7A-4AB3-A54E-2B0797CC6BC8}" destId="{D1977FA0-A23F-4E92-B8D5-387E429E2B29}" srcOrd="0" destOrd="0" presId="urn:microsoft.com/office/officeart/2005/8/layout/vList2"/>
    <dgm:cxn modelId="{286778B5-B5E5-40A6-9F66-C1EF1375CC5A}" type="presOf" srcId="{9F502FC1-18BF-4B13-B1A1-AF3DD44ECA26}" destId="{3895761E-22E9-435A-A26D-32ACE4BD66BB}" srcOrd="0" destOrd="0" presId="urn:microsoft.com/office/officeart/2005/8/layout/vList2"/>
    <dgm:cxn modelId="{06FF4319-BE90-4EAD-A71C-7E222B3DD75A}" type="presOf" srcId="{267D40B7-0C3C-4547-B3EB-3CCAA88C97F1}" destId="{5770F77A-8411-42FB-8F43-859C273A8A43}" srcOrd="0" destOrd="0" presId="urn:microsoft.com/office/officeart/2005/8/layout/vList2"/>
    <dgm:cxn modelId="{0FA2E534-A827-44D2-861A-BE8328622C1C}" type="presParOf" srcId="{D1977FA0-A23F-4E92-B8D5-387E429E2B29}" destId="{3895761E-22E9-435A-A26D-32ACE4BD66BB}" srcOrd="0" destOrd="0" presId="urn:microsoft.com/office/officeart/2005/8/layout/vList2"/>
    <dgm:cxn modelId="{D2806811-516F-45F9-9DD0-C265FF2C2034}" type="presParOf" srcId="{D1977FA0-A23F-4E92-B8D5-387E429E2B29}" destId="{1F35BC78-290C-4394-84D2-AB8AF3FD0962}" srcOrd="1" destOrd="0" presId="urn:microsoft.com/office/officeart/2005/8/layout/vList2"/>
    <dgm:cxn modelId="{78002020-2539-4739-83BA-1A009BA288B7}" type="presParOf" srcId="{D1977FA0-A23F-4E92-B8D5-387E429E2B29}" destId="{951E3170-1021-4985-8B4A-46523ABCA6E2}" srcOrd="2" destOrd="0" presId="urn:microsoft.com/office/officeart/2005/8/layout/vList2"/>
    <dgm:cxn modelId="{84C0FA2C-1D23-41B1-B240-8D723CA8AE66}" type="presParOf" srcId="{D1977FA0-A23F-4E92-B8D5-387E429E2B29}" destId="{13C1B734-7AE5-4487-8005-D126296982BE}" srcOrd="3" destOrd="0" presId="urn:microsoft.com/office/officeart/2005/8/layout/vList2"/>
    <dgm:cxn modelId="{96B366DD-FC54-49F6-BCFC-3C160CFA2501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27FBB-B0BD-4097-947E-E0D2BFB329C4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A5E6143-8036-4794-AA04-6779CEDD335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Komplexität legt fest, wie schwierig es für ein Individuum ist, eine Innovation zu adaptieren.</a:t>
          </a:r>
          <a:endParaRPr lang="de-DE" dirty="0">
            <a:solidFill>
              <a:schemeClr val="tx1"/>
            </a:solidFill>
          </a:endParaRPr>
        </a:p>
      </dgm:t>
    </dgm:pt>
    <dgm:pt modelId="{3683E171-2FED-4068-9A14-E475A6ACCEF4}" type="par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C74E0E1-6E5B-4163-88C0-2A28C1E0B43F}" type="sib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7EEC569-3162-4BE6-A876-D084693BCF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Weniger Komplex ist in den meisten Fällen besser. </a:t>
          </a:r>
          <a:endParaRPr lang="de-DE" dirty="0">
            <a:solidFill>
              <a:schemeClr val="tx1"/>
            </a:solidFill>
          </a:endParaRPr>
        </a:p>
      </dgm:t>
    </dgm:pt>
    <dgm:pt modelId="{C42A77E2-5289-434F-A468-7340A7D076C3}" type="par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5D7D644-77EE-4D4B-BCA4-DF6695B8BDB9}" type="sib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46C858-BA4A-41A8-AF59-E113D68827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Stichwort: Usability</a:t>
          </a:r>
          <a:endParaRPr lang="de-DE" dirty="0">
            <a:solidFill>
              <a:schemeClr val="tx1"/>
            </a:solidFill>
          </a:endParaRPr>
        </a:p>
      </dgm:t>
    </dgm:pt>
    <dgm:pt modelId="{8B001D83-D157-4443-A93B-CC55849BDC31}" type="par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0FD5572-BF10-41AF-AA64-FA30DA1BF73B}" type="sib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1EE34D-DF8E-4675-855E-803F9C8EE687}" type="pres">
      <dgm:prSet presAssocID="{91A27FBB-B0BD-4097-947E-E0D2BFB329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63BF109-67AE-48AF-81F5-578D6508B2BA}" type="pres">
      <dgm:prSet presAssocID="{0A5E6143-8036-4794-AA04-6779CEDD33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AD00A3-CE8C-4780-BA3F-0CBAEAE2F68F}" type="pres">
      <dgm:prSet presAssocID="{5C74E0E1-6E5B-4163-88C0-2A28C1E0B43F}" presName="spacer" presStyleCnt="0"/>
      <dgm:spPr/>
    </dgm:pt>
    <dgm:pt modelId="{42621CB0-5839-4FD4-9DE5-FBF342AA3934}" type="pres">
      <dgm:prSet presAssocID="{A7EEC569-3162-4BE6-A876-D084693BCF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FA8293-533B-424B-B1CE-FB591D083E9A}" type="pres">
      <dgm:prSet presAssocID="{B5D7D644-77EE-4D4B-BCA4-DF6695B8BDB9}" presName="spacer" presStyleCnt="0"/>
      <dgm:spPr/>
    </dgm:pt>
    <dgm:pt modelId="{6F905FDE-179C-46BC-923C-D2E832E1E546}" type="pres">
      <dgm:prSet presAssocID="{1346C858-BA4A-41A8-AF59-E113D68827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BB48C79-07D1-4845-A5FB-01C43E9877BB}" type="presOf" srcId="{1346C858-BA4A-41A8-AF59-E113D6882743}" destId="{6F905FDE-179C-46BC-923C-D2E832E1E546}" srcOrd="0" destOrd="0" presId="urn:microsoft.com/office/officeart/2005/8/layout/vList2"/>
    <dgm:cxn modelId="{428BF629-5FCD-4B8D-B3EE-51C6A3FC24A2}" type="presOf" srcId="{91A27FBB-B0BD-4097-947E-E0D2BFB329C4}" destId="{571EE34D-DF8E-4675-855E-803F9C8EE687}" srcOrd="0" destOrd="0" presId="urn:microsoft.com/office/officeart/2005/8/layout/vList2"/>
    <dgm:cxn modelId="{B563CF37-567F-4225-AFDA-37DFD7EAED67}" srcId="{91A27FBB-B0BD-4097-947E-E0D2BFB329C4}" destId="{1346C858-BA4A-41A8-AF59-E113D6882743}" srcOrd="2" destOrd="0" parTransId="{8B001D83-D157-4443-A93B-CC55849BDC31}" sibTransId="{E0FD5572-BF10-41AF-AA64-FA30DA1BF73B}"/>
    <dgm:cxn modelId="{6C26B8E7-8665-4C83-9DC7-A6D3C6421407}" type="presOf" srcId="{0A5E6143-8036-4794-AA04-6779CEDD335E}" destId="{163BF109-67AE-48AF-81F5-578D6508B2BA}" srcOrd="0" destOrd="0" presId="urn:microsoft.com/office/officeart/2005/8/layout/vList2"/>
    <dgm:cxn modelId="{C5FA6C8B-1828-43B8-82B1-43B664184F11}" srcId="{91A27FBB-B0BD-4097-947E-E0D2BFB329C4}" destId="{A7EEC569-3162-4BE6-A876-D084693BCFB5}" srcOrd="1" destOrd="0" parTransId="{C42A77E2-5289-434F-A468-7340A7D076C3}" sibTransId="{B5D7D644-77EE-4D4B-BCA4-DF6695B8BDB9}"/>
    <dgm:cxn modelId="{4CC09254-1804-4AB9-98AE-72B49FCACCCA}" type="presOf" srcId="{A7EEC569-3162-4BE6-A876-D084693BCFB5}" destId="{42621CB0-5839-4FD4-9DE5-FBF342AA3934}" srcOrd="0" destOrd="0" presId="urn:microsoft.com/office/officeart/2005/8/layout/vList2"/>
    <dgm:cxn modelId="{C2EB107D-76B4-4453-9B1C-C99C43B38BD3}" srcId="{91A27FBB-B0BD-4097-947E-E0D2BFB329C4}" destId="{0A5E6143-8036-4794-AA04-6779CEDD335E}" srcOrd="0" destOrd="0" parTransId="{3683E171-2FED-4068-9A14-E475A6ACCEF4}" sibTransId="{5C74E0E1-6E5B-4163-88C0-2A28C1E0B43F}"/>
    <dgm:cxn modelId="{0615CB49-55E9-4EF1-8C5A-16F0267F7291}" type="presParOf" srcId="{571EE34D-DF8E-4675-855E-803F9C8EE687}" destId="{163BF109-67AE-48AF-81F5-578D6508B2BA}" srcOrd="0" destOrd="0" presId="urn:microsoft.com/office/officeart/2005/8/layout/vList2"/>
    <dgm:cxn modelId="{6A1261DD-B254-4B5C-9D7F-45676F61FAA8}" type="presParOf" srcId="{571EE34D-DF8E-4675-855E-803F9C8EE687}" destId="{8DAD00A3-CE8C-4780-BA3F-0CBAEAE2F68F}" srcOrd="1" destOrd="0" presId="urn:microsoft.com/office/officeart/2005/8/layout/vList2"/>
    <dgm:cxn modelId="{0F0D60D8-2902-4955-802A-3DA52BAA9363}" type="presParOf" srcId="{571EE34D-DF8E-4675-855E-803F9C8EE687}" destId="{42621CB0-5839-4FD4-9DE5-FBF342AA3934}" srcOrd="2" destOrd="0" presId="urn:microsoft.com/office/officeart/2005/8/layout/vList2"/>
    <dgm:cxn modelId="{BD924E2C-D908-4758-AFA3-833F510E5F0C}" type="presParOf" srcId="{571EE34D-DF8E-4675-855E-803F9C8EE687}" destId="{DEFA8293-533B-424B-B1CE-FB591D083E9A}" srcOrd="3" destOrd="0" presId="urn:microsoft.com/office/officeart/2005/8/layout/vList2"/>
    <dgm:cxn modelId="{5FFC5375-6963-4FA8-BB1F-74065C78E92B}" type="presParOf" srcId="{571EE34D-DF8E-4675-855E-803F9C8EE687}" destId="{6F905FDE-179C-46BC-923C-D2E832E1E5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C81522-A258-4E41-8378-4FFDA160ACA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96F66FC-7A61-47C0-B99A-EF3B70EC7C3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Adaption einer neuen Innovation hat immer auch etwas </a:t>
          </a:r>
          <a:r>
            <a:rPr lang="de-DE" dirty="0" smtClean="0">
              <a:solidFill>
                <a:schemeClr val="tx1"/>
              </a:solidFill>
            </a:rPr>
            <a:t>Verbindliches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7B675C0-B93F-430C-B999-62CA61D53482}" type="par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9F4558-47C6-4EA8-9448-706FA50D66BD}" type="sib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509460-3C26-4CC6-9C80-457520215F9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dirty="0" err="1" smtClean="0">
              <a:solidFill>
                <a:schemeClr val="tx1"/>
              </a:solidFill>
            </a:rPr>
            <a:t>Erprobbarkeit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AD33C03-5FC9-4C3C-A1C8-A762229A42F4}" type="par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FB6246-0C5E-42A4-BC86-08627B25E31A}" type="sib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400925A-CE45-4F3B-A5A8-849B08D4F20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Innovation wird sich besser verbreiten, wenn sie „einfach mal ausprobiert“ werden kann.</a:t>
          </a:r>
          <a:endParaRPr lang="de-DE" dirty="0">
            <a:solidFill>
              <a:schemeClr val="tx1"/>
            </a:solidFill>
          </a:endParaRPr>
        </a:p>
      </dgm:t>
    </dgm:pt>
    <dgm:pt modelId="{73F7D6CD-A31C-4680-8DEC-C9180E0BE900}" type="par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A87FBB8-39AF-4B43-AE22-1352EC8568B7}" type="sib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C5E5B7-D5CB-4E26-943B-7BE29072B458}" type="pres">
      <dgm:prSet presAssocID="{A1C81522-A258-4E41-8378-4FFDA160AC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221E8E2-A8C0-4568-BD1C-2B9AD9EC56A8}" type="pres">
      <dgm:prSet presAssocID="{A96F66FC-7A61-47C0-B99A-EF3B70EC7C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FEA570-7422-4DC5-874D-B2C6B4B167C0}" type="pres">
      <dgm:prSet presAssocID="{F19F4558-47C6-4EA8-9448-706FA50D66BD}" presName="spacer" presStyleCnt="0"/>
      <dgm:spPr/>
    </dgm:pt>
    <dgm:pt modelId="{F86D1764-2100-45CC-9F3B-F09D7257F4B6}" type="pres">
      <dgm:prSet presAssocID="{F1509460-3C26-4CC6-9C80-457520215F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FDDF37-A575-4D3D-A3EE-A2722B631F32}" type="pres">
      <dgm:prSet presAssocID="{A8FB6246-0C5E-42A4-BC86-08627B25E31A}" presName="spacer" presStyleCnt="0"/>
      <dgm:spPr/>
    </dgm:pt>
    <dgm:pt modelId="{A4FCF85D-4511-4FAA-9700-8AA9DF588DF4}" type="pres">
      <dgm:prSet presAssocID="{D400925A-CE45-4F3B-A5A8-849B08D4F20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A30F14-B79E-4A07-B518-35FFD4F2DD81}" type="presOf" srcId="{A1C81522-A258-4E41-8378-4FFDA160ACA1}" destId="{BCC5E5B7-D5CB-4E26-943B-7BE29072B458}" srcOrd="0" destOrd="0" presId="urn:microsoft.com/office/officeart/2005/8/layout/vList2"/>
    <dgm:cxn modelId="{0EC7719F-5DC5-480A-BF1A-F56B69AE7F2D}" srcId="{A1C81522-A258-4E41-8378-4FFDA160ACA1}" destId="{A96F66FC-7A61-47C0-B99A-EF3B70EC7C31}" srcOrd="0" destOrd="0" parTransId="{47B675C0-B93F-430C-B999-62CA61D53482}" sibTransId="{F19F4558-47C6-4EA8-9448-706FA50D66BD}"/>
    <dgm:cxn modelId="{F2A90A64-B406-4FA4-BF3E-89E5B5126345}" type="presOf" srcId="{A96F66FC-7A61-47C0-B99A-EF3B70EC7C31}" destId="{3221E8E2-A8C0-4568-BD1C-2B9AD9EC56A8}" srcOrd="0" destOrd="0" presId="urn:microsoft.com/office/officeart/2005/8/layout/vList2"/>
    <dgm:cxn modelId="{730BF3F5-0730-4941-99AA-C06D19FEB35D}" type="presOf" srcId="{F1509460-3C26-4CC6-9C80-457520215F9C}" destId="{F86D1764-2100-45CC-9F3B-F09D7257F4B6}" srcOrd="0" destOrd="0" presId="urn:microsoft.com/office/officeart/2005/8/layout/vList2"/>
    <dgm:cxn modelId="{0E3B28AC-C3D4-4B54-BC8A-0CF9BCEEA88B}" srcId="{A1C81522-A258-4E41-8378-4FFDA160ACA1}" destId="{F1509460-3C26-4CC6-9C80-457520215F9C}" srcOrd="1" destOrd="0" parTransId="{EAD33C03-5FC9-4C3C-A1C8-A762229A42F4}" sibTransId="{A8FB6246-0C5E-42A4-BC86-08627B25E31A}"/>
    <dgm:cxn modelId="{5E3000A0-2479-49BE-BFD6-675EAB476445}" srcId="{A1C81522-A258-4E41-8378-4FFDA160ACA1}" destId="{D400925A-CE45-4F3B-A5A8-849B08D4F205}" srcOrd="2" destOrd="0" parTransId="{73F7D6CD-A31C-4680-8DEC-C9180E0BE900}" sibTransId="{6A87FBB8-39AF-4B43-AE22-1352EC8568B7}"/>
    <dgm:cxn modelId="{6E30B13E-18B5-4325-8AA7-84649105F55F}" type="presOf" srcId="{D400925A-CE45-4F3B-A5A8-849B08D4F205}" destId="{A4FCF85D-4511-4FAA-9700-8AA9DF588DF4}" srcOrd="0" destOrd="0" presId="urn:microsoft.com/office/officeart/2005/8/layout/vList2"/>
    <dgm:cxn modelId="{FFF1D257-A485-4E0D-BC5F-6F132BDF6FFF}" type="presParOf" srcId="{BCC5E5B7-D5CB-4E26-943B-7BE29072B458}" destId="{3221E8E2-A8C0-4568-BD1C-2B9AD9EC56A8}" srcOrd="0" destOrd="0" presId="urn:microsoft.com/office/officeart/2005/8/layout/vList2"/>
    <dgm:cxn modelId="{9BC833A3-78B2-46FB-8D57-36ACBB9E2AA6}" type="presParOf" srcId="{BCC5E5B7-D5CB-4E26-943B-7BE29072B458}" destId="{D6FEA570-7422-4DC5-874D-B2C6B4B167C0}" srcOrd="1" destOrd="0" presId="urn:microsoft.com/office/officeart/2005/8/layout/vList2"/>
    <dgm:cxn modelId="{301F8B7D-8F20-40BF-8CD7-E6261B5CCEDF}" type="presParOf" srcId="{BCC5E5B7-D5CB-4E26-943B-7BE29072B458}" destId="{F86D1764-2100-45CC-9F3B-F09D7257F4B6}" srcOrd="2" destOrd="0" presId="urn:microsoft.com/office/officeart/2005/8/layout/vList2"/>
    <dgm:cxn modelId="{5006826C-1A92-4A52-9EC3-6E947DFEBE8D}" type="presParOf" srcId="{BCC5E5B7-D5CB-4E26-943B-7BE29072B458}" destId="{29FDDF37-A575-4D3D-A3EE-A2722B631F32}" srcOrd="3" destOrd="0" presId="urn:microsoft.com/office/officeart/2005/8/layout/vList2"/>
    <dgm:cxn modelId="{AEDE7D3F-D768-486D-9679-0DFC452BD359}" type="presParOf" srcId="{BCC5E5B7-D5CB-4E26-943B-7BE29072B458}" destId="{A4FCF85D-4511-4FAA-9700-8AA9DF588D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4660F-FFB1-4AEA-913D-E2BE2300C17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2575CA0-31D8-4055-8765-284F211CD8B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dirty="0">
            <a:solidFill>
              <a:schemeClr val="tx1"/>
            </a:solidFill>
          </a:endParaRPr>
        </a:p>
      </dgm:t>
    </dgm:pt>
    <dgm:pt modelId="{48790400-4C3A-460C-9056-8C18E4B46E09}" type="par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74E2EA-5DC3-4BCA-95D0-41E793A7591D}" type="sib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B66A8A-5E9B-415E-9865-B12ADEB5748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dirty="0">
            <a:solidFill>
              <a:schemeClr val="tx1"/>
            </a:solidFill>
          </a:endParaRPr>
        </a:p>
      </dgm:t>
    </dgm:pt>
    <dgm:pt modelId="{25667EB2-5971-4A4E-9568-42B203AB7577}" type="par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4F1EEA-A38A-45A4-B8E7-C676F0C26AEE}" type="sib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6C7F9B8-2A26-481E-A94A-4CED20C28D28}" type="pres">
      <dgm:prSet presAssocID="{A214660F-FFB1-4AEA-913D-E2BE2300C1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79D8A9E-37BE-47A2-8C54-A5EE9A0E82A6}" type="pres">
      <dgm:prSet presAssocID="{61B66A8A-5E9B-415E-9865-B12ADEB574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69ED9-926D-4C7D-A0AE-DCA9CDD36C0A}" type="pres">
      <dgm:prSet presAssocID="{FF4F1EEA-A38A-45A4-B8E7-C676F0C26AEE}" presName="spacer" presStyleCnt="0"/>
      <dgm:spPr/>
    </dgm:pt>
    <dgm:pt modelId="{B8420405-A3D3-4F8D-A1E2-40BC93D39D4B}" type="pres">
      <dgm:prSet presAssocID="{D2575CA0-31D8-4055-8765-284F211CD8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9EFE5DC-C809-43AE-9AF8-34C20D61B51A}" type="presOf" srcId="{A214660F-FFB1-4AEA-913D-E2BE2300C17F}" destId="{96C7F9B8-2A26-481E-A94A-4CED20C28D28}" srcOrd="0" destOrd="0" presId="urn:microsoft.com/office/officeart/2005/8/layout/vList2"/>
    <dgm:cxn modelId="{FDFEED16-53D3-4C98-AF11-77D3736FF4CD}" srcId="{A214660F-FFB1-4AEA-913D-E2BE2300C17F}" destId="{D2575CA0-31D8-4055-8765-284F211CD8BC}" srcOrd="1" destOrd="0" parTransId="{48790400-4C3A-460C-9056-8C18E4B46E09}" sibTransId="{C474E2EA-5DC3-4BCA-95D0-41E793A7591D}"/>
    <dgm:cxn modelId="{DAD7B9D2-8A73-47EE-A2D8-E94344BE8CCF}" type="presOf" srcId="{D2575CA0-31D8-4055-8765-284F211CD8BC}" destId="{B8420405-A3D3-4F8D-A1E2-40BC93D39D4B}" srcOrd="0" destOrd="0" presId="urn:microsoft.com/office/officeart/2005/8/layout/vList2"/>
    <dgm:cxn modelId="{40495F3F-FC0B-4BF3-89A5-D0256649E1CF}" type="presOf" srcId="{61B66A8A-5E9B-415E-9865-B12ADEB5748D}" destId="{F79D8A9E-37BE-47A2-8C54-A5EE9A0E82A6}" srcOrd="0" destOrd="0" presId="urn:microsoft.com/office/officeart/2005/8/layout/vList2"/>
    <dgm:cxn modelId="{BE7B7E90-354F-47D4-883B-F8DEA03F0C85}" srcId="{A214660F-FFB1-4AEA-913D-E2BE2300C17F}" destId="{61B66A8A-5E9B-415E-9865-B12ADEB5748D}" srcOrd="0" destOrd="0" parTransId="{25667EB2-5971-4A4E-9568-42B203AB7577}" sibTransId="{FF4F1EEA-A38A-45A4-B8E7-C676F0C26AEE}"/>
    <dgm:cxn modelId="{E2D16867-4C3A-4391-BEB7-5198EFC9B383}" type="presParOf" srcId="{96C7F9B8-2A26-481E-A94A-4CED20C28D28}" destId="{F79D8A9E-37BE-47A2-8C54-A5EE9A0E82A6}" srcOrd="0" destOrd="0" presId="urn:microsoft.com/office/officeart/2005/8/layout/vList2"/>
    <dgm:cxn modelId="{1B36A423-8F52-4F55-B614-E6F5FCE910A5}" type="presParOf" srcId="{96C7F9B8-2A26-481E-A94A-4CED20C28D28}" destId="{1AE69ED9-926D-4C7D-A0AE-DCA9CDD36C0A}" srcOrd="1" destOrd="0" presId="urn:microsoft.com/office/officeart/2005/8/layout/vList2"/>
    <dgm:cxn modelId="{ADDF1C00-A0BE-40A4-95F3-E89A02306F3D}" type="presParOf" srcId="{96C7F9B8-2A26-481E-A94A-4CED20C28D28}" destId="{B8420405-A3D3-4F8D-A1E2-40BC93D39D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57987" y="2030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Grundlagen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030"/>
        <a:ext cx="5340326" cy="999674"/>
      </dsp:txXfrm>
    </dsp:sp>
    <dsp:sp modelId="{6119FA59-704D-4CA5-B23D-C56F4E1EA039}">
      <dsp:nvSpPr>
        <dsp:cNvPr id="0" name=""/>
        <dsp:cNvSpPr/>
      </dsp:nvSpPr>
      <dsp:spPr>
        <a:xfrm>
          <a:off x="1158150" y="2030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657987" y="1300114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Modellierung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1300114"/>
        <a:ext cx="5340326" cy="999674"/>
      </dsp:txXfrm>
    </dsp:sp>
    <dsp:sp modelId="{59BD1D21-DCDD-40B2-B2C8-DDB85A270D41}">
      <dsp:nvSpPr>
        <dsp:cNvPr id="0" name=""/>
        <dsp:cNvSpPr/>
      </dsp:nvSpPr>
      <dsp:spPr>
        <a:xfrm>
          <a:off x="1158150" y="1300114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57987" y="2598199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Virales Marketing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598199"/>
        <a:ext cx="5340326" cy="999674"/>
      </dsp:txXfrm>
    </dsp:sp>
    <dsp:sp modelId="{6827864C-5589-4118-BBC8-93CC7B311BEC}">
      <dsp:nvSpPr>
        <dsp:cNvPr id="0" name=""/>
        <dsp:cNvSpPr/>
      </dsp:nvSpPr>
      <dsp:spPr>
        <a:xfrm>
          <a:off x="1158150" y="2598199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95AAE-9703-4057-9051-1E8668030652}">
      <dsp:nvSpPr>
        <dsp:cNvPr id="0" name=""/>
        <dsp:cNvSpPr/>
      </dsp:nvSpPr>
      <dsp:spPr>
        <a:xfrm>
          <a:off x="0" y="65108"/>
          <a:ext cx="6823670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Personen innerhalb eines sozialen </a:t>
          </a:r>
          <a:r>
            <a:rPr lang="de-DE" sz="1900" kern="1200" dirty="0" smtClean="0">
              <a:solidFill>
                <a:schemeClr val="tx1"/>
              </a:solidFill>
            </a:rPr>
            <a:t>Netzwerks unterschieden </a:t>
          </a:r>
          <a:r>
            <a:rPr lang="de-DE" sz="1900" kern="1200" dirty="0" smtClean="0">
              <a:solidFill>
                <a:schemeClr val="tx1"/>
              </a:solidFill>
            </a:rPr>
            <a:t>sich maßgeblich im Bezug auf die Verhaltensausbreitung.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3941"/>
        <a:ext cx="6726004" cy="902684"/>
      </dsp:txXfrm>
    </dsp:sp>
    <dsp:sp modelId="{665804CE-6CCE-4D81-BB92-E828CF4120CB}">
      <dsp:nvSpPr>
        <dsp:cNvPr id="0" name=""/>
        <dsp:cNvSpPr/>
      </dsp:nvSpPr>
      <dsp:spPr>
        <a:xfrm>
          <a:off x="0" y="1120178"/>
          <a:ext cx="6823670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69011"/>
        <a:ext cx="6726004" cy="902684"/>
      </dsp:txXfrm>
    </dsp:sp>
    <dsp:sp modelId="{C73E79C8-734F-4E29-B4AD-91AEF388B61A}">
      <dsp:nvSpPr>
        <dsp:cNvPr id="0" name=""/>
        <dsp:cNvSpPr/>
      </dsp:nvSpPr>
      <dsp:spPr>
        <a:xfrm>
          <a:off x="0" y="2175249"/>
          <a:ext cx="6823670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Allgemein lassen sich </a:t>
          </a:r>
          <a:r>
            <a:rPr lang="de-DE" sz="1900" kern="1200" dirty="0" smtClean="0">
              <a:solidFill>
                <a:schemeClr val="tx1"/>
              </a:solidFill>
            </a:rPr>
            <a:t>fünf Gruppen </a:t>
          </a:r>
          <a:r>
            <a:rPr lang="de-DE" sz="1900" kern="1200" dirty="0" smtClean="0">
              <a:solidFill>
                <a:schemeClr val="tx1"/>
              </a:solidFill>
            </a:rPr>
            <a:t>von Personen definieren.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2224082"/>
        <a:ext cx="6726004" cy="902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0F7B-A1C1-45B5-9761-0DE7319D4BF0}">
      <dsp:nvSpPr>
        <dsp:cNvPr id="0" name=""/>
        <dsp:cNvSpPr/>
      </dsp:nvSpPr>
      <dsp:spPr>
        <a:xfrm>
          <a:off x="0" y="16127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06509"/>
        <a:ext cx="7237256" cy="836169"/>
      </dsp:txXfrm>
    </dsp:sp>
    <dsp:sp modelId="{B0240337-33B2-465A-8721-26BC6AC21D55}">
      <dsp:nvSpPr>
        <dsp:cNvPr id="0" name=""/>
        <dsp:cNvSpPr/>
      </dsp:nvSpPr>
      <dsp:spPr>
        <a:xfrm>
          <a:off x="0" y="115703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Manche kennen sich besser als andere. Die Kanäle zu diesen Personen sind stärker.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202269"/>
        <a:ext cx="7237256" cy="836169"/>
      </dsp:txXfrm>
    </dsp:sp>
    <dsp:sp modelId="{D8E41C66-2704-48B0-9D7D-681C8291625B}">
      <dsp:nvSpPr>
        <dsp:cNvPr id="0" name=""/>
        <dsp:cNvSpPr/>
      </dsp:nvSpPr>
      <dsp:spPr>
        <a:xfrm>
          <a:off x="0" y="215279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Es lassen sich zwei Obergruppen von Kanälen definieren.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198029"/>
        <a:ext cx="7237256" cy="8361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385BB-EBE8-4CA2-81C1-9CFBF4244094}">
      <dsp:nvSpPr>
        <dsp:cNvPr id="0" name=""/>
        <dsp:cNvSpPr/>
      </dsp:nvSpPr>
      <dsp:spPr>
        <a:xfrm>
          <a:off x="0" y="1602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Wir unterhalten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zu unseren unmittelbaren Freunden und Bekannten.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5606"/>
        <a:ext cx="7392582" cy="731649"/>
      </dsp:txXfrm>
    </dsp:sp>
    <dsp:sp modelId="{B965C7B0-771E-49A8-9305-CA7BD959EE3C}">
      <dsp:nvSpPr>
        <dsp:cNvPr id="0" name=""/>
        <dsp:cNvSpPr/>
      </dsp:nvSpPr>
      <dsp:spPr>
        <a:xfrm>
          <a:off x="0" y="88731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Wir schätzen die Meinung dieser Menschen ungemein hoch ein.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926896"/>
        <a:ext cx="7392582" cy="731649"/>
      </dsp:txXfrm>
    </dsp:sp>
    <dsp:sp modelId="{67FD4AED-5714-4783-8105-26E5EE83084F}">
      <dsp:nvSpPr>
        <dsp:cNvPr id="0" name=""/>
        <dsp:cNvSpPr/>
      </dsp:nvSpPr>
      <dsp:spPr>
        <a:xfrm>
          <a:off x="0" y="175860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statt.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798186"/>
        <a:ext cx="7392582" cy="731649"/>
      </dsp:txXfrm>
    </dsp:sp>
    <dsp:sp modelId="{2364200A-B04D-4083-B0B3-56320A5848D0}">
      <dsp:nvSpPr>
        <dsp:cNvPr id="0" name=""/>
        <dsp:cNvSpPr/>
      </dsp:nvSpPr>
      <dsp:spPr>
        <a:xfrm>
          <a:off x="0" y="262989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Nachteil: Es gibt innerhalb von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wenig neue Informationen.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669476"/>
        <a:ext cx="7392582" cy="7316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AF729-AA94-40F0-8E6A-2737ECA06265}">
      <dsp:nvSpPr>
        <dsp:cNvPr id="0" name=""/>
        <dsp:cNvSpPr/>
      </dsp:nvSpPr>
      <dsp:spPr>
        <a:xfrm>
          <a:off x="0" y="19257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>
              <a:solidFill>
                <a:schemeClr val="tx1"/>
              </a:solidFill>
            </a:rPr>
            <a:t>Weak</a:t>
          </a:r>
          <a:r>
            <a:rPr lang="de-DE" sz="2000" kern="1200" dirty="0" smtClean="0">
              <a:solidFill>
                <a:schemeClr val="tx1"/>
              </a:solidFill>
            </a:rPr>
            <a:t> </a:t>
          </a:r>
          <a:r>
            <a:rPr lang="de-DE" sz="2000" kern="1200" dirty="0" err="1" smtClean="0">
              <a:solidFill>
                <a:schemeClr val="tx1"/>
              </a:solidFill>
            </a:rPr>
            <a:t>Ties</a:t>
          </a:r>
          <a:r>
            <a:rPr lang="de-DE" sz="2000" kern="1200" dirty="0" smtClean="0">
              <a:solidFill>
                <a:schemeClr val="tx1"/>
              </a:solidFill>
            </a:rPr>
            <a:t> unterhalten wir zu flüchtigen Bekannten, oder Personen die außerhalb unseres nahen sozialen Umfeldes stehen.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51403" y="70660"/>
        <a:ext cx="7153656" cy="950194"/>
      </dsp:txXfrm>
    </dsp:sp>
    <dsp:sp modelId="{4866AB47-6066-422E-B191-9CCF44A8DCFA}">
      <dsp:nvSpPr>
        <dsp:cNvPr id="0" name=""/>
        <dsp:cNvSpPr/>
      </dsp:nvSpPr>
      <dsp:spPr>
        <a:xfrm>
          <a:off x="0" y="11298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1181261"/>
        <a:ext cx="7153656" cy="950194"/>
      </dsp:txXfrm>
    </dsp:sp>
    <dsp:sp modelId="{CFE53FF4-6730-4354-A04A-173DBF762931}">
      <dsp:nvSpPr>
        <dsp:cNvPr id="0" name=""/>
        <dsp:cNvSpPr/>
      </dsp:nvSpPr>
      <dsp:spPr>
        <a:xfrm>
          <a:off x="0" y="22404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2291861"/>
        <a:ext cx="7153656" cy="9501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FA7B-6741-4C58-9993-DD2AB695736C}">
      <dsp:nvSpPr>
        <dsp:cNvPr id="0" name=""/>
        <dsp:cNvSpPr/>
      </dsp:nvSpPr>
      <dsp:spPr>
        <a:xfrm>
          <a:off x="0" y="5107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Der Erfolg einer Innovation ist abhängig von verschiedenen Attributen, welche heterogen gewichtet sein können.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05043"/>
        <a:ext cx="6787732" cy="997703"/>
      </dsp:txXfrm>
    </dsp:sp>
    <dsp:sp modelId="{49748799-CBA6-4B35-B863-2766C14DC8D0}">
      <dsp:nvSpPr>
        <dsp:cNvPr id="0" name=""/>
        <dsp:cNvSpPr/>
      </dsp:nvSpPr>
      <dsp:spPr>
        <a:xfrm>
          <a:off x="0" y="121720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In einem sozialen Netzwerk gibt es unterschiedliche Typen von Personen, die früher oder später zur Adaption von Innovationen neigen.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271173"/>
        <a:ext cx="6787732" cy="997703"/>
      </dsp:txXfrm>
    </dsp:sp>
    <dsp:sp modelId="{79753CDC-6058-46B8-9C37-410E341CB6AF}">
      <dsp:nvSpPr>
        <dsp:cNvPr id="0" name=""/>
        <dsp:cNvSpPr/>
      </dsp:nvSpPr>
      <dsp:spPr>
        <a:xfrm>
          <a:off x="0" y="238333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 sz="2100" kern="1200">
            <a:solidFill>
              <a:schemeClr val="tx1"/>
            </a:solidFill>
          </a:endParaRPr>
        </a:p>
      </dsp:txBody>
      <dsp:txXfrm>
        <a:off x="53973" y="2437303"/>
        <a:ext cx="6787732" cy="9977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16B1B-DD2A-4197-8401-B34C10641362}">
      <dsp:nvSpPr>
        <dsp:cNvPr id="0" name=""/>
        <dsp:cNvSpPr/>
      </dsp:nvSpPr>
      <dsp:spPr>
        <a:xfrm rot="10800000">
          <a:off x="1157249" y="1538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Soziales Netzwerk als Graph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1538"/>
        <a:ext cx="4104388" cy="394408"/>
      </dsp:txXfrm>
    </dsp:sp>
    <dsp:sp modelId="{3D0F4447-7FCC-4651-BDD9-088003A4014C}">
      <dsp:nvSpPr>
        <dsp:cNvPr id="0" name=""/>
        <dsp:cNvSpPr/>
      </dsp:nvSpPr>
      <dsp:spPr>
        <a:xfrm>
          <a:off x="960045" y="1538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2C911E-F8F2-4489-A036-33D1B0D7A114}">
      <dsp:nvSpPr>
        <dsp:cNvPr id="0" name=""/>
        <dsp:cNvSpPr/>
      </dsp:nvSpPr>
      <dsp:spPr>
        <a:xfrm rot="10800000">
          <a:off x="1157249" y="513680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513680"/>
        <a:ext cx="4104388" cy="394408"/>
      </dsp:txXfrm>
    </dsp:sp>
    <dsp:sp modelId="{55FA6FD4-DA07-4B7B-8F13-EBB8CA9B25BF}">
      <dsp:nvSpPr>
        <dsp:cNvPr id="0" name=""/>
        <dsp:cNvSpPr/>
      </dsp:nvSpPr>
      <dsp:spPr>
        <a:xfrm>
          <a:off x="960045" y="513680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009F4BD-DAED-4060-92F7-37E951DD6DA2}">
      <dsp:nvSpPr>
        <dsp:cNvPr id="0" name=""/>
        <dsp:cNvSpPr/>
      </dsp:nvSpPr>
      <dsp:spPr>
        <a:xfrm rot="10800000">
          <a:off x="1157249" y="1025822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Definition einer Kaskade.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025822"/>
        <a:ext cx="4104388" cy="394408"/>
      </dsp:txXfrm>
    </dsp:sp>
    <dsp:sp modelId="{F784BC7A-12E8-43DE-A4C6-076AC101E7E0}">
      <dsp:nvSpPr>
        <dsp:cNvPr id="0" name=""/>
        <dsp:cNvSpPr/>
      </dsp:nvSpPr>
      <dsp:spPr>
        <a:xfrm>
          <a:off x="960045" y="1025822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07852E8-4025-4DB1-AE8E-2CA277EC734A}">
      <dsp:nvSpPr>
        <dsp:cNvPr id="0" name=""/>
        <dsp:cNvSpPr/>
      </dsp:nvSpPr>
      <dsp:spPr>
        <a:xfrm rot="10800000">
          <a:off x="1157249" y="1537964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Cluster als natürliche Hindernisse.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537964"/>
        <a:ext cx="4104388" cy="394408"/>
      </dsp:txXfrm>
    </dsp:sp>
    <dsp:sp modelId="{A5B648E5-DE09-40C3-97D9-9D205B41B9B2}">
      <dsp:nvSpPr>
        <dsp:cNvPr id="0" name=""/>
        <dsp:cNvSpPr/>
      </dsp:nvSpPr>
      <dsp:spPr>
        <a:xfrm>
          <a:off x="960045" y="1537964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39BCE0C-3BE9-4899-B2FE-E093DD9078AA}">
      <dsp:nvSpPr>
        <dsp:cNvPr id="0" name=""/>
        <dsp:cNvSpPr/>
      </dsp:nvSpPr>
      <dsp:spPr>
        <a:xfrm rot="10800000">
          <a:off x="1157249" y="2050107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Kapazität einer Kaskade.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050107"/>
        <a:ext cx="4104388" cy="394408"/>
      </dsp:txXfrm>
    </dsp:sp>
    <dsp:sp modelId="{64601817-F1EB-4F6E-9525-359F286FB58E}">
      <dsp:nvSpPr>
        <dsp:cNvPr id="0" name=""/>
        <dsp:cNvSpPr/>
      </dsp:nvSpPr>
      <dsp:spPr>
        <a:xfrm>
          <a:off x="960045" y="2050107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54FA9A-08C7-4CB0-964A-F6F7D213AB78}">
      <dsp:nvSpPr>
        <dsp:cNvPr id="0" name=""/>
        <dsp:cNvSpPr/>
      </dsp:nvSpPr>
      <dsp:spPr>
        <a:xfrm rot="10800000">
          <a:off x="1157249" y="2562249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Bilinguale Option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562249"/>
        <a:ext cx="4104388" cy="394408"/>
      </dsp:txXfrm>
    </dsp:sp>
    <dsp:sp modelId="{146D0B7F-6C52-4821-848C-B5F71E05392E}">
      <dsp:nvSpPr>
        <dsp:cNvPr id="0" name=""/>
        <dsp:cNvSpPr/>
      </dsp:nvSpPr>
      <dsp:spPr>
        <a:xfrm>
          <a:off x="960045" y="2562249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B135D-69DE-4E69-AC54-792A4B752ED5}">
      <dsp:nvSpPr>
        <dsp:cNvPr id="0" name=""/>
        <dsp:cNvSpPr/>
      </dsp:nvSpPr>
      <dsp:spPr>
        <a:xfrm>
          <a:off x="0" y="16574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komplexe soziale Gebilde aus dem vorherigen Abschnitt muss nun zur Analyse abstrahiert werden.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230001"/>
        <a:ext cx="5416108" cy="1187742"/>
      </dsp:txXfrm>
    </dsp:sp>
    <dsp:sp modelId="{28A9DC5E-19F8-4FCD-BDAC-7EBBCAD6FD9B}">
      <dsp:nvSpPr>
        <dsp:cNvPr id="0" name=""/>
        <dsp:cNvSpPr/>
      </dsp:nvSpPr>
      <dsp:spPr>
        <a:xfrm>
          <a:off x="0" y="155399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618251"/>
        <a:ext cx="5416108" cy="11877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03027-F4A7-4441-B9BE-F42974080CF8}">
      <dsp:nvSpPr>
        <dsp:cNvPr id="0" name=""/>
        <dsp:cNvSpPr/>
      </dsp:nvSpPr>
      <dsp:spPr>
        <a:xfrm>
          <a:off x="0" y="927189"/>
          <a:ext cx="7886700" cy="299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708152" rIns="612096" bIns="241808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Zusammenhängend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927189"/>
        <a:ext cx="7886700" cy="2998800"/>
      </dsp:txXfrm>
    </dsp:sp>
    <dsp:sp modelId="{2E675FCF-0F94-4C40-B9C3-0B2370179BD9}">
      <dsp:nvSpPr>
        <dsp:cNvPr id="0" name=""/>
        <dsp:cNvSpPr/>
      </dsp:nvSpPr>
      <dsp:spPr>
        <a:xfrm>
          <a:off x="394335" y="425349"/>
          <a:ext cx="5520690" cy="1003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chemeClr val="tx1"/>
              </a:solidFill>
            </a:rPr>
            <a:t>Der Graph muss folgende Anforderungen erfüllen:</a:t>
          </a:r>
          <a:endParaRPr lang="de-DE" sz="3400" kern="1200" dirty="0">
            <a:solidFill>
              <a:schemeClr val="tx1"/>
            </a:solidFill>
          </a:endParaRPr>
        </a:p>
      </dsp:txBody>
      <dsp:txXfrm>
        <a:off x="443331" y="474345"/>
        <a:ext cx="5422698" cy="9056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289F0-8A37-48C4-A4F9-D1775CEC470F}">
      <dsp:nvSpPr>
        <dsp:cNvPr id="0" name=""/>
        <dsp:cNvSpPr/>
      </dsp:nvSpPr>
      <dsp:spPr>
        <a:xfrm>
          <a:off x="0" y="7291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Ein </a:t>
          </a: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06837"/>
        <a:ext cx="7188610" cy="627128"/>
      </dsp:txXfrm>
    </dsp:sp>
    <dsp:sp modelId="{DCFD7E64-84B7-4A07-9550-237B91491834}">
      <dsp:nvSpPr>
        <dsp:cNvPr id="0" name=""/>
        <dsp:cNvSpPr/>
      </dsp:nvSpPr>
      <dsp:spPr>
        <a:xfrm>
          <a:off x="0" y="81973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853657"/>
        <a:ext cx="7188610" cy="627128"/>
      </dsp:txXfrm>
    </dsp:sp>
    <dsp:sp modelId="{EDCCC7CD-8773-4463-ADB9-654B96E72EC5}">
      <dsp:nvSpPr>
        <dsp:cNvPr id="0" name=""/>
        <dsp:cNvSpPr/>
      </dsp:nvSpPr>
      <dsp:spPr>
        <a:xfrm>
          <a:off x="0" y="156655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Jeder Spieler will seinen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maximieren.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600477"/>
        <a:ext cx="7188610" cy="627128"/>
      </dsp:txXfrm>
    </dsp:sp>
    <dsp:sp modelId="{B80700E6-A626-4800-AC3F-B3420D9358F3}">
      <dsp:nvSpPr>
        <dsp:cNvPr id="0" name=""/>
        <dsp:cNvSpPr/>
      </dsp:nvSpPr>
      <dsp:spPr>
        <a:xfrm>
          <a:off x="0" y="231337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Der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2347297"/>
        <a:ext cx="7188610" cy="627128"/>
      </dsp:txXfrm>
    </dsp:sp>
    <dsp:sp modelId="{D5E306B8-EA47-4703-8923-BB3B1A14DE64}">
      <dsp:nvSpPr>
        <dsp:cNvPr id="0" name=""/>
        <dsp:cNvSpPr/>
      </dsp:nvSpPr>
      <dsp:spPr>
        <a:xfrm>
          <a:off x="0" y="306019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Spieler müssen bei der Wahl ihrer </a:t>
          </a:r>
          <a:r>
            <a:rPr lang="de-DE" sz="1800" kern="1200" dirty="0" smtClean="0">
              <a:solidFill>
                <a:schemeClr val="tx1"/>
              </a:solidFill>
            </a:rPr>
            <a:t>Entscheidung, </a:t>
          </a:r>
          <a:r>
            <a:rPr lang="de-DE" sz="1800" kern="1200" dirty="0" smtClean="0">
              <a:solidFill>
                <a:schemeClr val="tx1"/>
              </a:solidFill>
            </a:rPr>
            <a:t>auch die Entscheidungen ihrer Nachbarn miteinbeziehen.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3094117"/>
        <a:ext cx="7188610" cy="6271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B480-4AD2-4BBC-98F1-1B9A21AAEC7C}">
      <dsp:nvSpPr>
        <dsp:cNvPr id="0" name=""/>
        <dsp:cNvSpPr/>
      </dsp:nvSpPr>
      <dsp:spPr>
        <a:xfrm>
          <a:off x="0" y="52933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Nur die Werte der </a:t>
          </a:r>
          <a:r>
            <a:rPr lang="de-DE" sz="2100" kern="1200" dirty="0" err="1" smtClean="0">
              <a:solidFill>
                <a:schemeClr val="tx1"/>
              </a:solidFill>
            </a:rPr>
            <a:t>Payoffs</a:t>
          </a:r>
          <a:r>
            <a:rPr lang="de-DE" sz="2100" kern="1200" dirty="0" smtClean="0">
              <a:solidFill>
                <a:schemeClr val="tx1"/>
              </a:solidFill>
            </a:rPr>
            <a:t> allein zu betrachten reicht nicht aus.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68914"/>
        <a:ext cx="6744510" cy="731649"/>
      </dsp:txXfrm>
    </dsp:sp>
    <dsp:sp modelId="{3E06FDD8-0997-43FE-838F-DB5591461E66}">
      <dsp:nvSpPr>
        <dsp:cNvPr id="0" name=""/>
        <dsp:cNvSpPr/>
      </dsp:nvSpPr>
      <dsp:spPr>
        <a:xfrm>
          <a:off x="0" y="140062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Anzahl der Nachbarn, welche ein bestimmtes Verhalten bereits adaptiert haben, ist ebenfalls von Bedeutung.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440204"/>
        <a:ext cx="6744510" cy="731649"/>
      </dsp:txXfrm>
    </dsp:sp>
    <dsp:sp modelId="{8F905DE7-53B3-4E36-96F4-2B684CAD61B8}">
      <dsp:nvSpPr>
        <dsp:cNvPr id="0" name=""/>
        <dsp:cNvSpPr/>
      </dsp:nvSpPr>
      <dsp:spPr>
        <a:xfrm>
          <a:off x="0" y="227191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Muss in der Berechnung des finalen Payoffs berücksichtigt werden.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2311494"/>
        <a:ext cx="6744510" cy="731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534811" y="237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Innovationen.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237"/>
        <a:ext cx="5403556" cy="555212"/>
      </dsp:txXfrm>
    </dsp:sp>
    <dsp:sp modelId="{6119FA59-704D-4CA5-B23D-C56F4E1EA039}">
      <dsp:nvSpPr>
        <dsp:cNvPr id="0" name=""/>
        <dsp:cNvSpPr/>
      </dsp:nvSpPr>
      <dsp:spPr>
        <a:xfrm>
          <a:off x="1257204" y="237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534811" y="694253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Personen im sozialen Netzwerk.</a:t>
          </a:r>
          <a:endParaRPr lang="de-DE" sz="2500" kern="1200">
            <a:solidFill>
              <a:schemeClr val="tx1"/>
            </a:solidFill>
          </a:endParaRPr>
        </a:p>
      </dsp:txBody>
      <dsp:txXfrm rot="10800000">
        <a:off x="1673614" y="694253"/>
        <a:ext cx="5403556" cy="555212"/>
      </dsp:txXfrm>
    </dsp:sp>
    <dsp:sp modelId="{59BD1D21-DCDD-40B2-B2C8-DDB85A270D41}">
      <dsp:nvSpPr>
        <dsp:cNvPr id="0" name=""/>
        <dsp:cNvSpPr/>
      </dsp:nvSpPr>
      <dsp:spPr>
        <a:xfrm>
          <a:off x="1257204" y="694253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534811" y="1388269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Kanäle der Verhaltensausbreitung.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1388269"/>
        <a:ext cx="5403556" cy="555212"/>
      </dsp:txXfrm>
    </dsp:sp>
    <dsp:sp modelId="{6827864C-5589-4118-BBC8-93CC7B311BEC}">
      <dsp:nvSpPr>
        <dsp:cNvPr id="0" name=""/>
        <dsp:cNvSpPr/>
      </dsp:nvSpPr>
      <dsp:spPr>
        <a:xfrm>
          <a:off x="1257204" y="1388269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95C8-7058-4633-B45D-BD6CB63B8ED8}">
      <dsp:nvSpPr>
        <dsp:cNvPr id="0" name=""/>
        <dsp:cNvSpPr/>
      </dsp:nvSpPr>
      <dsp:spPr>
        <a:xfrm>
          <a:off x="0" y="1214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Angenommen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der Nachbarn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eines Knotens 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3614"/>
        <a:ext cx="6740740" cy="766490"/>
      </dsp:txXfrm>
    </dsp:sp>
    <dsp:sp modelId="{971E699E-E33B-4CED-B262-61F1D4418624}">
      <dsp:nvSpPr>
        <dsp:cNvPr id="0" name=""/>
        <dsp:cNvSpPr/>
      </dsp:nvSpPr>
      <dsp:spPr>
        <a:xfrm>
          <a:off x="0" y="92492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1−</m:t>
                  </m:r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𝐵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66394"/>
        <a:ext cx="6740740" cy="766490"/>
      </dsp:txXfrm>
    </dsp:sp>
    <dsp:sp modelId="{766F4E18-5888-41CF-9287-BD2FA0CB8656}">
      <dsp:nvSpPr>
        <dsp:cNvPr id="0" name=""/>
        <dsp:cNvSpPr/>
      </dsp:nvSpPr>
      <dsp:spPr>
        <a:xfrm>
          <a:off x="0" y="183770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Adaption von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erhält der Knoten einen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von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879174"/>
        <a:ext cx="6740740" cy="766490"/>
      </dsp:txXfrm>
    </dsp:sp>
    <dsp:sp modelId="{794BB06B-C018-4DF4-A04E-098753848F0D}">
      <dsp:nvSpPr>
        <dsp:cNvPr id="0" name=""/>
        <dsp:cNvSpPr/>
      </dsp:nvSpPr>
      <dsp:spPr>
        <a:xfrm>
          <a:off x="0" y="275048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Verhalten B ist der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(1−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)∗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791954"/>
        <a:ext cx="6740740" cy="76649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57700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Folglich ist A die bessere Wahl wenn: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96252"/>
        <a:ext cx="6746566" cy="712646"/>
      </dsp:txXfrm>
    </dsp:sp>
    <dsp:sp modelId="{49C5895B-D1F6-4F2A-811B-72100040532A}">
      <dsp:nvSpPr>
        <dsp:cNvPr id="0" name=""/>
        <dsp:cNvSpPr/>
      </dsp:nvSpPr>
      <dsp:spPr>
        <a:xfrm>
          <a:off x="0" y="897913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d>
                  <m:d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</m:d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𝑏</m:t>
                </m:r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936465"/>
        <a:ext cx="6746566" cy="712646"/>
      </dsp:txXfrm>
    </dsp:sp>
    <dsp:sp modelId="{EAD8DE1B-D47C-481D-9613-E4C641C0A919}">
      <dsp:nvSpPr>
        <dsp:cNvPr id="0" name=""/>
        <dsp:cNvSpPr/>
      </dsp:nvSpPr>
      <dsp:spPr>
        <a:xfrm>
          <a:off x="0" y="1729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Umformuliert entsteht daraus: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1767913"/>
        <a:ext cx="6746566" cy="712646"/>
      </dsp:txXfrm>
    </dsp:sp>
    <dsp:sp modelId="{EDC5E99E-9A45-4582-A777-46070562A73A}">
      <dsp:nvSpPr>
        <dsp:cNvPr id="0" name=""/>
        <dsp:cNvSpPr/>
      </dsp:nvSpPr>
      <dsp:spPr>
        <a:xfrm>
          <a:off x="0" y="2545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2583913"/>
        <a:ext cx="6746566" cy="712646"/>
      </dsp:txXfrm>
    </dsp:sp>
    <dsp:sp modelId="{9E5456B2-0C46-4484-937F-6E7E0BB58DA4}">
      <dsp:nvSpPr>
        <dsp:cNvPr id="0" name=""/>
        <dsp:cNvSpPr/>
      </dsp:nvSpPr>
      <dsp:spPr>
        <a:xfrm>
          <a:off x="0" y="340102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Was soviel bedeutet wie: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„Wenn p% deiner Nachbarn A nutzen, tu es auch“.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3439573"/>
        <a:ext cx="6746566" cy="71264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8160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ist in diesem Zusammenhang der sogenannte </a:t>
          </a:r>
          <a:r>
            <a:rPr lang="de-DE" sz="2200" kern="1200" dirty="0" err="1" smtClean="0">
              <a:solidFill>
                <a:srgbClr val="FF0000"/>
              </a:solidFill>
            </a:rPr>
            <a:t>Threshold</a:t>
          </a:r>
          <a:endParaRPr lang="de-DE" sz="2200" kern="1200" dirty="0">
            <a:solidFill>
              <a:srgbClr val="FF0000"/>
            </a:solidFill>
          </a:endParaRPr>
        </a:p>
      </dsp:txBody>
      <dsp:txXfrm>
        <a:off x="56448" y="64608"/>
        <a:ext cx="6710774" cy="1043443"/>
      </dsp:txXfrm>
    </dsp:sp>
    <dsp:sp modelId="{49C5895B-D1F6-4F2A-811B-72100040532A}">
      <dsp:nvSpPr>
        <dsp:cNvPr id="0" name=""/>
        <dsp:cNvSpPr/>
      </dsp:nvSpPr>
      <dsp:spPr>
        <a:xfrm>
          <a:off x="0" y="1233885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2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2200" kern="1200" dirty="0">
            <a:solidFill>
              <a:schemeClr val="tx1"/>
            </a:solidFill>
          </a:endParaRPr>
        </a:p>
      </dsp:txBody>
      <dsp:txXfrm>
        <a:off x="56448" y="1290333"/>
        <a:ext cx="6710774" cy="1043443"/>
      </dsp:txXfrm>
    </dsp:sp>
    <dsp:sp modelId="{EDC5E99E-9A45-4582-A777-46070562A73A}">
      <dsp:nvSpPr>
        <dsp:cNvPr id="0" name=""/>
        <dsp:cNvSpPr/>
      </dsp:nvSpPr>
      <dsp:spPr>
        <a:xfrm>
          <a:off x="0" y="2420293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:r>
            <a:rPr lang="de-DE" sz="2200" kern="1200" dirty="0" err="1" smtClean="0">
              <a:solidFill>
                <a:schemeClr val="tx1"/>
              </a:solidFill>
            </a:rPr>
            <a:t>Threshold</a:t>
          </a:r>
          <a:r>
            <a:rPr lang="de-DE" sz="2200" kern="1200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448" y="2476741"/>
        <a:ext cx="6710774" cy="104344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D16F-614B-4713-8008-60D2C1252362}">
      <dsp:nvSpPr>
        <dsp:cNvPr id="0" name=""/>
        <dsp:cNvSpPr/>
      </dsp:nvSpPr>
      <dsp:spPr>
        <a:xfrm>
          <a:off x="0" y="72555"/>
          <a:ext cx="5640288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sz="2900" kern="1200" dirty="0" err="1" smtClean="0">
              <a:solidFill>
                <a:schemeClr val="tx1"/>
              </a:solidFill>
            </a:rPr>
            <a:t>Thresholds</a:t>
          </a:r>
          <a:r>
            <a:rPr lang="de-DE" sz="2900" kern="1200" dirty="0" smtClean="0">
              <a:solidFill>
                <a:schemeClr val="tx1"/>
              </a:solidFill>
            </a:rPr>
            <a:t> nicht homogen sind?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74535" y="147090"/>
        <a:ext cx="5491218" cy="137778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9F0A3-4856-4C0E-BF67-358545E91ED2}">
      <dsp:nvSpPr>
        <dsp:cNvPr id="0" name=""/>
        <dsp:cNvSpPr/>
      </dsp:nvSpPr>
      <dsp:spPr>
        <a:xfrm>
          <a:off x="0" y="304750"/>
          <a:ext cx="3336032" cy="18387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3200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3200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e>
                  <m:sub>
                    <m:r>
                      <a:rPr lang="de-DE" sz="3200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sub>
                </m:sSub>
                <m:r>
                  <a:rPr lang="de-DE" sz="3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den>
                </m:f>
              </m:oMath>
            </m:oMathPara>
          </a14:m>
          <a:endParaRPr lang="de-DE" sz="3200" kern="1200" dirty="0"/>
        </a:p>
      </dsp:txBody>
      <dsp:txXfrm>
        <a:off x="89761" y="394511"/>
        <a:ext cx="3156510" cy="16592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4F4B5-DEB0-4F2E-8CF1-A5F472518A5F}">
      <dsp:nvSpPr>
        <dsp:cNvPr id="0" name=""/>
        <dsp:cNvSpPr/>
      </dsp:nvSpPr>
      <dsp:spPr>
        <a:xfrm>
          <a:off x="0" y="37249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91672"/>
        <a:ext cx="6642816" cy="1006017"/>
      </dsp:txXfrm>
    </dsp:sp>
    <dsp:sp modelId="{D74C3859-17A3-49CC-89C3-60562F19BB46}">
      <dsp:nvSpPr>
        <dsp:cNvPr id="0" name=""/>
        <dsp:cNvSpPr/>
      </dsp:nvSpPr>
      <dsp:spPr>
        <a:xfrm>
          <a:off x="0" y="1212593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Französisch: </a:t>
          </a:r>
          <a:r>
            <a:rPr lang="de-DE" sz="2100" kern="1200" dirty="0" smtClean="0">
              <a:solidFill>
                <a:schemeClr val="tx1"/>
              </a:solidFill>
            </a:rPr>
            <a:t>„</a:t>
          </a:r>
          <a:r>
            <a:rPr lang="de-DE" sz="2100" kern="1200" dirty="0" err="1" smtClean="0">
              <a:solidFill>
                <a:schemeClr val="tx1"/>
              </a:solidFill>
            </a:rPr>
            <a:t>cascade</a:t>
          </a:r>
          <a:r>
            <a:rPr lang="de-DE" sz="2100" kern="1200" dirty="0" smtClean="0">
              <a:solidFill>
                <a:schemeClr val="tx1"/>
              </a:solidFill>
            </a:rPr>
            <a:t>“ </a:t>
          </a:r>
          <a:r>
            <a:rPr lang="de-DE" sz="2100" kern="1200" dirty="0" smtClean="0">
              <a:solidFill>
                <a:schemeClr val="tx1"/>
              </a:solidFill>
            </a:rPr>
            <a:t>– Wasserfall.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1267016"/>
        <a:ext cx="6642816" cy="1006017"/>
      </dsp:txXfrm>
    </dsp:sp>
    <dsp:sp modelId="{1772E8A7-6546-4449-9102-966D29D9D662}">
      <dsp:nvSpPr>
        <dsp:cNvPr id="0" name=""/>
        <dsp:cNvSpPr/>
      </dsp:nvSpPr>
      <dsp:spPr>
        <a:xfrm>
          <a:off x="0" y="2387937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Kaskade geht von den Innovatoren aus und kann, abhängig von den Gegebenheiten, ein gesamtes Netz zum </a:t>
          </a:r>
          <a:r>
            <a:rPr lang="de-DE" sz="2100" kern="1200" dirty="0" smtClean="0">
              <a:solidFill>
                <a:schemeClr val="tx1"/>
              </a:solidFill>
            </a:rPr>
            <a:t>„Wechsel“ </a:t>
          </a:r>
          <a:r>
            <a:rPr lang="de-DE" sz="2100" kern="1200" dirty="0" smtClean="0">
              <a:solidFill>
                <a:schemeClr val="tx1"/>
              </a:solidFill>
            </a:rPr>
            <a:t>bewegen.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2442360"/>
        <a:ext cx="6642816" cy="100601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B46F-371F-420A-9A83-0A3EBA303672}">
      <dsp:nvSpPr>
        <dsp:cNvPr id="0" name=""/>
        <dsp:cNvSpPr/>
      </dsp:nvSpPr>
      <dsp:spPr>
        <a:xfrm>
          <a:off x="0" y="178172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sz="2200" kern="1200" dirty="0" smtClean="0">
              <a:solidFill>
                <a:schemeClr val="tx1"/>
              </a:solidFill>
            </a:rPr>
            <a:t>Umständen eine </a:t>
          </a:r>
          <a:r>
            <a:rPr lang="de-DE" sz="2200" kern="1200" dirty="0" smtClean="0">
              <a:solidFill>
                <a:schemeClr val="tx1"/>
              </a:solidFill>
            </a:rPr>
            <a:t>vollständige Kaskade entstehen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234716"/>
        <a:ext cx="6390847" cy="1045212"/>
      </dsp:txXfrm>
    </dsp:sp>
    <dsp:sp modelId="{04CCB86E-CB91-4422-8218-69FDC671D5F2}">
      <dsp:nvSpPr>
        <dsp:cNvPr id="0" name=""/>
        <dsp:cNvSpPr/>
      </dsp:nvSpPr>
      <dsp:spPr>
        <a:xfrm>
          <a:off x="0" y="1424731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Oder anders </a:t>
          </a:r>
          <a:r>
            <a:rPr lang="de-DE" sz="2200" kern="1200" dirty="0" smtClean="0">
              <a:solidFill>
                <a:schemeClr val="tx1"/>
              </a:solidFill>
            </a:rPr>
            <a:t>gefragt: </a:t>
          </a:r>
        </a:p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kann sich einer Kaskade in den Weg stellen?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481275"/>
        <a:ext cx="6390847" cy="10452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0D82C-F921-4AAA-A331-639F79725A0C}">
      <dsp:nvSpPr>
        <dsp:cNvPr id="0" name=""/>
        <dsp:cNvSpPr/>
      </dsp:nvSpPr>
      <dsp:spPr>
        <a:xfrm>
          <a:off x="0" y="34077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386008"/>
        <a:ext cx="7093240" cy="836169"/>
      </dsp:txXfrm>
    </dsp:sp>
    <dsp:sp modelId="{7D3EE275-F27F-40F4-990F-07FDCD5F3A38}">
      <dsp:nvSpPr>
        <dsp:cNvPr id="0" name=""/>
        <dsp:cNvSpPr/>
      </dsp:nvSpPr>
      <dsp:spPr>
        <a:xfrm>
          <a:off x="0" y="133653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Dichte eines Clusters definiert, wie schwer es für eine Kaskade ist, den Cluster zu durchdringen.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381768"/>
        <a:ext cx="7093240" cy="8361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4E16-3821-4970-B538-B49B94224D15}">
      <dsp:nvSpPr>
        <dsp:cNvPr id="0" name=""/>
        <dsp:cNvSpPr/>
      </dsp:nvSpPr>
      <dsp:spPr>
        <a:xfrm>
          <a:off x="0" y="401123"/>
          <a:ext cx="6807324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8324" tIns="499872" rIns="52832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Ein Cluster der Dichte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de-DE" sz="2400" kern="1200" dirty="0" smtClean="0"/>
            <a:t> ist eine Ansammlung von Knoten welche mindestens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𝑥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400" kern="1200" dirty="0" smtClean="0"/>
            <a:t>ihrer Nachbarn innerhalb des Clusters haben.</a:t>
          </a:r>
          <a:endParaRPr lang="de-DE" sz="2400" kern="1200" dirty="0"/>
        </a:p>
      </dsp:txBody>
      <dsp:txXfrm>
        <a:off x="0" y="401123"/>
        <a:ext cx="6807324" cy="1965600"/>
      </dsp:txXfrm>
    </dsp:sp>
    <dsp:sp modelId="{1BBBB702-C5DB-4582-A50E-666744D2D248}">
      <dsp:nvSpPr>
        <dsp:cNvPr id="0" name=""/>
        <dsp:cNvSpPr/>
      </dsp:nvSpPr>
      <dsp:spPr>
        <a:xfrm>
          <a:off x="340366" y="46883"/>
          <a:ext cx="4765126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110" tIns="0" rIns="1801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Definition für die Dichte eines Clusters:	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374951" y="81468"/>
        <a:ext cx="4695956" cy="63931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1351088"/>
          <a:ext cx="7886700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Wenn das Netzwerk einen Cluster mit einer Dichte größer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(1−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) </m:t>
              </m:r>
            </m:oMath>
          </a14:m>
          <a:r>
            <a:rPr lang="de-DE" sz="2400" kern="1200" dirty="0" smtClean="0"/>
            <a:t>besitzt wird die Kaskade nicht vollendet werden.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smtClean="0"/>
            <a:t>Der Umkehrschluss ist ebenfalls gültig.</a:t>
          </a:r>
          <a:endParaRPr lang="de-DE" sz="2400" kern="1200"/>
        </a:p>
      </dsp:txBody>
      <dsp:txXfrm>
        <a:off x="0" y="1351088"/>
        <a:ext cx="7886700" cy="2003400"/>
      </dsp:txXfrm>
    </dsp:sp>
    <dsp:sp modelId="{C6E63C13-5A37-41FF-AD25-4EACB80831AE}">
      <dsp:nvSpPr>
        <dsp:cNvPr id="0" name=""/>
        <dsp:cNvSpPr/>
      </dsp:nvSpPr>
      <dsp:spPr>
        <a:xfrm>
          <a:off x="394335" y="996849"/>
          <a:ext cx="552069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Als Folge lässt sich für ein Netzwerk mit dem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400" kern="1200" dirty="0" smtClean="0">
              <a:solidFill>
                <a:schemeClr val="tx1"/>
              </a:solidFill>
            </a:rPr>
            <a:t>definieren: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28920" y="1031434"/>
        <a:ext cx="5451520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6A9B0-DD82-4452-8760-C8B23A40F573}">
      <dsp:nvSpPr>
        <dsp:cNvPr id="0" name=""/>
        <dsp:cNvSpPr/>
      </dsp:nvSpPr>
      <dsp:spPr>
        <a:xfrm>
          <a:off x="0" y="25159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93062"/>
        <a:ext cx="8197990" cy="766490"/>
      </dsp:txXfrm>
    </dsp:sp>
    <dsp:sp modelId="{06E3D157-D4FD-4549-B029-A23EDD29F627}">
      <dsp:nvSpPr>
        <dsp:cNvPr id="0" name=""/>
        <dsp:cNvSpPr/>
      </dsp:nvSpPr>
      <dsp:spPr>
        <a:xfrm>
          <a:off x="0" y="116437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>
              <a:solidFill>
                <a:schemeClr val="tx1"/>
              </a:solidFill>
            </a:rPr>
            <a:t>Lat</a:t>
          </a:r>
          <a:r>
            <a:rPr lang="de-DE" sz="2200" kern="1200" dirty="0" smtClean="0">
              <a:solidFill>
                <a:schemeClr val="tx1"/>
              </a:solidFill>
            </a:rPr>
            <a:t>: „</a:t>
          </a:r>
          <a:r>
            <a:rPr lang="de-DE" sz="2200" i="1" kern="1200" dirty="0" err="1" smtClean="0">
              <a:solidFill>
                <a:schemeClr val="tx1"/>
              </a:solidFill>
            </a:rPr>
            <a:t>innovare</a:t>
          </a:r>
          <a:r>
            <a:rPr lang="de-DE" sz="2200" kern="1200" dirty="0" smtClean="0">
              <a:solidFill>
                <a:schemeClr val="tx1"/>
              </a:solidFill>
            </a:rPr>
            <a:t>“ </a:t>
          </a:r>
          <a:r>
            <a:rPr lang="de-DE" sz="2200" kern="1200" dirty="0" smtClean="0">
              <a:solidFill>
                <a:schemeClr val="tx1"/>
              </a:solidFill>
            </a:rPr>
            <a:t>– erneuern.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205842"/>
        <a:ext cx="8197990" cy="766490"/>
      </dsp:txXfrm>
    </dsp:sp>
    <dsp:sp modelId="{4609CB6C-DF3E-4141-9E93-E4B1C9B535F8}">
      <dsp:nvSpPr>
        <dsp:cNvPr id="0" name=""/>
        <dsp:cNvSpPr/>
      </dsp:nvSpPr>
      <dsp:spPr>
        <a:xfrm>
          <a:off x="0" y="207715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Ziel einer Innovation ist </a:t>
          </a:r>
          <a:r>
            <a:rPr lang="de-DE" sz="2200" kern="1200" dirty="0" smtClean="0">
              <a:solidFill>
                <a:schemeClr val="tx1"/>
              </a:solidFill>
            </a:rPr>
            <a:t>es, </a:t>
          </a:r>
          <a:r>
            <a:rPr lang="de-DE" sz="2200" kern="1200" dirty="0" smtClean="0">
              <a:solidFill>
                <a:schemeClr val="tx1"/>
              </a:solidFill>
            </a:rPr>
            <a:t>sich möglichst effektiv und weit in einem sozialen Netzwerk zu verbreiten.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118622"/>
        <a:ext cx="8197990" cy="7664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FBCB4-585F-49B2-AF3D-8640419C499D}">
      <dsp:nvSpPr>
        <dsp:cNvPr id="0" name=""/>
        <dsp:cNvSpPr/>
      </dsp:nvSpPr>
      <dsp:spPr>
        <a:xfrm>
          <a:off x="0" y="18999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60464"/>
        <a:ext cx="5974548" cy="766490"/>
      </dsp:txXfrm>
    </dsp:sp>
    <dsp:sp modelId="{E0DA80DB-9BBA-45F6-9E9E-0A8B1C700E93}">
      <dsp:nvSpPr>
        <dsp:cNvPr id="0" name=""/>
        <dsp:cNvSpPr/>
      </dsp:nvSpPr>
      <dsp:spPr>
        <a:xfrm>
          <a:off x="0" y="931780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Einführung des neuen Begriffs „</a:t>
          </a:r>
          <a:r>
            <a:rPr lang="de-DE" sz="2200" kern="1200" dirty="0" err="1" smtClean="0">
              <a:solidFill>
                <a:schemeClr val="tx1"/>
              </a:solidFill>
            </a:rPr>
            <a:t>Blocking</a:t>
          </a:r>
          <a:r>
            <a:rPr lang="de-DE" sz="2200" kern="1200" dirty="0" smtClean="0">
              <a:solidFill>
                <a:schemeClr val="tx1"/>
              </a:solidFill>
            </a:rPr>
            <a:t> Cluster“.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73245"/>
        <a:ext cx="5974548" cy="7664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357008"/>
          <a:ext cx="5510436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27671" tIns="458216" rIns="42767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200" kern="1200" dirty="0" smtClean="0"/>
            <a:t>Ein</a:t>
          </a:r>
          <a:r>
            <a:rPr lang="de-DE" sz="2200" kern="1200" baseline="0" dirty="0" smtClean="0"/>
            <a:t> </a:t>
          </a:r>
          <a:r>
            <a:rPr lang="de-DE" sz="2200" kern="1200" baseline="0" dirty="0" err="1" smtClean="0"/>
            <a:t>Blocking</a:t>
          </a:r>
          <a:r>
            <a:rPr lang="de-DE" sz="2200" kern="1200" baseline="0" dirty="0" smtClean="0"/>
            <a:t> Cluster ist ein Cluster, für dessen Knoten stets gilt, dass sich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baseline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baseline="0" smtClean="0">
                      <a:latin typeface="Cambria Math" panose="02040503050406030204" pitchFamily="18" charset="0"/>
                    </a:rPr>
                    <m:t>1−</m:t>
                  </m:r>
                  <m:sSub>
                    <m:sSubPr>
                      <m:ctrlP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</m:e>
              </m:d>
            </m:oMath>
          </a14:m>
          <a:r>
            <a:rPr lang="de-DE" sz="2200" kern="1200" dirty="0" smtClean="0"/>
            <a:t> Nachbarn innerhalb des Clusters befinden.</a:t>
          </a:r>
          <a:endParaRPr lang="de-DE" sz="2200" kern="1200" dirty="0"/>
        </a:p>
      </dsp:txBody>
      <dsp:txXfrm>
        <a:off x="0" y="357008"/>
        <a:ext cx="5510436" cy="1801800"/>
      </dsp:txXfrm>
    </dsp:sp>
    <dsp:sp modelId="{C6E63C13-5A37-41FF-AD25-4EACB80831AE}">
      <dsp:nvSpPr>
        <dsp:cNvPr id="0" name=""/>
        <dsp:cNvSpPr/>
      </dsp:nvSpPr>
      <dsp:spPr>
        <a:xfrm>
          <a:off x="275521" y="32288"/>
          <a:ext cx="3857305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797" tIns="0" rIns="14579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Definition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err="1" smtClean="0">
              <a:solidFill>
                <a:schemeClr val="tx1"/>
              </a:solidFill>
            </a:rPr>
            <a:t>Blocking</a:t>
          </a:r>
          <a:r>
            <a:rPr lang="de-DE" sz="2200" kern="1200" baseline="0" dirty="0" smtClean="0">
              <a:solidFill>
                <a:schemeClr val="tx1"/>
              </a:solidFill>
            </a:rPr>
            <a:t> Cluster: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07224" y="63991"/>
        <a:ext cx="3793899" cy="58603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360041"/>
          <a:ext cx="7493496" cy="75665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berechnet sich aus den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6937" y="396978"/>
        <a:ext cx="7419622" cy="682777"/>
      </dsp:txXfrm>
    </dsp:sp>
    <dsp:sp modelId="{F88E0B37-A890-4311-9855-20E39CC3ABA4}">
      <dsp:nvSpPr>
        <dsp:cNvPr id="0" name=""/>
        <dsp:cNvSpPr/>
      </dsp:nvSpPr>
      <dsp:spPr>
        <a:xfrm>
          <a:off x="0" y="118005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Durch erhöhen des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erreichen wir ein Absinken des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1220889"/>
        <a:ext cx="7411822" cy="754876"/>
      </dsp:txXfrm>
    </dsp:sp>
    <dsp:sp modelId="{506B85E7-5C97-4CBE-95A0-C6B0DEB3FB56}">
      <dsp:nvSpPr>
        <dsp:cNvPr id="0" name=""/>
        <dsp:cNvSpPr/>
      </dsp:nvSpPr>
      <dsp:spPr>
        <a:xfrm>
          <a:off x="0" y="207996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ist das größte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(und damit kleinste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) welches einer Kaskade noch ermöglicht ein Equilibrium herbeizuführen?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2120799"/>
        <a:ext cx="7411822" cy="754876"/>
      </dsp:txXfrm>
    </dsp:sp>
    <dsp:sp modelId="{71915CB7-013C-4E5B-B3E0-EFBEE565E5C6}">
      <dsp:nvSpPr>
        <dsp:cNvPr id="0" name=""/>
        <dsp:cNvSpPr/>
      </dsp:nvSpPr>
      <dsp:spPr>
        <a:xfrm>
          <a:off x="0" y="297987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Ausgehend von einer kleinen Anzahl an Innovatoren.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3020709"/>
        <a:ext cx="7411822" cy="75487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5701"/>
          <a:ext cx="6680398" cy="7763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Annahme eines Netzwerks mit unendlich vielen Knoten.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37899" y="63600"/>
        <a:ext cx="6604600" cy="700562"/>
      </dsp:txXfrm>
    </dsp:sp>
    <dsp:sp modelId="{F88E0B37-A890-4311-9855-20E39CC3ABA4}">
      <dsp:nvSpPr>
        <dsp:cNvPr id="0" name=""/>
        <dsp:cNvSpPr/>
      </dsp:nvSpPr>
      <dsp:spPr>
        <a:xfrm>
          <a:off x="0" y="86830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Jeder</a:t>
          </a:r>
          <a:r>
            <a:rPr lang="de-DE" sz="2000" kern="1200" baseline="0" dirty="0" smtClean="0">
              <a:solidFill>
                <a:schemeClr val="tx1"/>
              </a:solidFill>
            </a:rPr>
            <a:t> Knoten hat endlich viele Nachbarn.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911652"/>
        <a:ext cx="6593698" cy="801330"/>
      </dsp:txXfrm>
    </dsp:sp>
    <dsp:sp modelId="{506B85E7-5C97-4CBE-95A0-C6B0DEB3FB56}">
      <dsp:nvSpPr>
        <dsp:cNvPr id="0" name=""/>
        <dsp:cNvSpPr/>
      </dsp:nvSpPr>
      <dsp:spPr>
        <a:xfrm>
          <a:off x="0" y="182257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Die Zahl der initialen Innovatoren ist endlich.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1865922"/>
        <a:ext cx="6593698" cy="80133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80F9A-95E2-4844-9334-CF2977453B7D}">
      <dsp:nvSpPr>
        <dsp:cNvPr id="0" name=""/>
        <dsp:cNvSpPr/>
      </dsp:nvSpPr>
      <dsp:spPr>
        <a:xfrm>
          <a:off x="0" y="448434"/>
          <a:ext cx="7185625" cy="274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7684" tIns="604012" rIns="557684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900" kern="1200" dirty="0" smtClean="0"/>
            <a:t>Die</a:t>
          </a:r>
          <a:r>
            <a:rPr lang="de-DE" sz="2900" kern="1200" baseline="0" dirty="0" smtClean="0"/>
            <a:t> Kapazität einer Kaskade ist der größte Wert des </a:t>
          </a:r>
          <a14:m xmlns:a14="http://schemas.microsoft.com/office/drawing/2010/main">
            <m:oMath xmlns:m="http://schemas.openxmlformats.org/officeDocument/2006/math"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900" b="0" i="1" kern="1200" baseline="0" dirty="0" smtClean="0">
                  <a:latin typeface="Cambria Math" panose="02040503050406030204" pitchFamily="18" charset="0"/>
                </a:rPr>
                <m:t>, </m:t>
              </m:r>
            </m:oMath>
          </a14:m>
          <a:r>
            <a:rPr lang="de-DE" sz="2900" kern="1200" baseline="0" dirty="0" smtClean="0"/>
            <a:t>für welchen eine endliche Anzahl an Innovatoren ein Equilibrium herbeiführen kann.</a:t>
          </a:r>
          <a:endParaRPr lang="de-DE" sz="2900" kern="1200" dirty="0"/>
        </a:p>
      </dsp:txBody>
      <dsp:txXfrm>
        <a:off x="0" y="448434"/>
        <a:ext cx="7185625" cy="2740500"/>
      </dsp:txXfrm>
    </dsp:sp>
    <dsp:sp modelId="{58273D52-AB90-4BA2-9083-5E30DB36918B}">
      <dsp:nvSpPr>
        <dsp:cNvPr id="0" name=""/>
        <dsp:cNvSpPr/>
      </dsp:nvSpPr>
      <dsp:spPr>
        <a:xfrm>
          <a:off x="359281" y="20394"/>
          <a:ext cx="5029937" cy="85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120" tIns="0" rIns="19012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Definition: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401071" y="62184"/>
        <a:ext cx="4946357" cy="7725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Pfades: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Gitters: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41881"/>
          <a:ext cx="6680398" cy="131643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>
              <a:solidFill>
                <a:schemeClr val="tx1"/>
              </a:solidFill>
            </a:rPr>
            <a:t>Gibt es ein Maximum für die Kapazität einer Kaskade?</a:t>
          </a:r>
          <a:endParaRPr lang="de-DE" sz="3500" kern="1200" dirty="0">
            <a:solidFill>
              <a:schemeClr val="tx1"/>
            </a:solidFill>
          </a:endParaRPr>
        </a:p>
      </dsp:txBody>
      <dsp:txXfrm>
        <a:off x="64263" y="306144"/>
        <a:ext cx="6551872" cy="118791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9A6AF-CC5B-4DCE-BB82-B6E5A505E435}">
      <dsp:nvSpPr>
        <dsp:cNvPr id="0" name=""/>
        <dsp:cNvSpPr/>
      </dsp:nvSpPr>
      <dsp:spPr>
        <a:xfrm>
          <a:off x="123005" y="0"/>
          <a:ext cx="2264651" cy="138346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8B7F-7B93-4164-B275-F35BD56F9633}">
      <dsp:nvSpPr>
        <dsp:cNvPr id="0" name=""/>
        <dsp:cNvSpPr/>
      </dsp:nvSpPr>
      <dsp:spPr>
        <a:xfrm>
          <a:off x="670236" y="415040"/>
          <a:ext cx="1323822" cy="553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Beweis</a:t>
          </a:r>
          <a:r>
            <a:rPr lang="de-DE" sz="2400" kern="1200" dirty="0" smtClean="0"/>
            <a:t>:</a:t>
          </a:r>
          <a:endParaRPr lang="de-DE" sz="2400" kern="1200" dirty="0"/>
        </a:p>
      </dsp:txBody>
      <dsp:txXfrm>
        <a:off x="697250" y="442054"/>
        <a:ext cx="1269794" cy="49935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5DB94-5B50-4A4F-9C40-D4610D429BCD}">
      <dsp:nvSpPr>
        <dsp:cNvPr id="0" name=""/>
        <dsp:cNvSpPr/>
      </dsp:nvSpPr>
      <dsp:spPr>
        <a:xfrm>
          <a:off x="805519" y="857"/>
          <a:ext cx="4077593" cy="24465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>
              <a:solidFill>
                <a:schemeClr val="tx1"/>
              </a:solidFill>
            </a:rPr>
            <a:t>Zu</a:t>
          </a:r>
          <a:r>
            <a:rPr lang="de-DE" sz="2300" kern="1200" baseline="0" dirty="0" smtClean="0">
              <a:solidFill>
                <a:schemeClr val="tx1"/>
              </a:solidFill>
            </a:rPr>
            <a:t> zeigen ist, dass ausgehend von einem </a:t>
          </a:r>
          <a14:m xmlns:a14="http://schemas.microsoft.com/office/drawing/2010/main">
            <m:oMath xmlns:m="http://schemas.openxmlformats.org/officeDocument/2006/math">
              <m:r>
                <a:rPr lang="de-DE" sz="23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3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3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3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&gt;</m:t>
              </m:r>
              <m:f>
                <m:fPr>
                  <m:ctrlP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300" kern="1200" baseline="0" dirty="0" smtClean="0">
              <a:solidFill>
                <a:schemeClr val="tx1"/>
              </a:solidFill>
            </a:rPr>
            <a:t>und einem endlich initialen Set S von Innovatoren, keine vollständige Kaskade entstehen kann.</a:t>
          </a:r>
          <a:endParaRPr lang="de-DE" sz="2300" kern="1200" dirty="0">
            <a:solidFill>
              <a:schemeClr val="tx1"/>
            </a:solidFill>
          </a:endParaRPr>
        </a:p>
      </dsp:txBody>
      <dsp:txXfrm>
        <a:off x="805519" y="857"/>
        <a:ext cx="4077593" cy="24465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EFC0-33AA-49B7-AA9E-D30C7B183593}">
      <dsp:nvSpPr>
        <dsp:cNvPr id="0" name=""/>
        <dsp:cNvSpPr/>
      </dsp:nvSpPr>
      <dsp:spPr>
        <a:xfrm>
          <a:off x="0" y="25778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Bryce Ryan und Neil </a:t>
          </a:r>
          <a:r>
            <a:rPr lang="de-DE" sz="2100" kern="1200" dirty="0" err="1" smtClean="0">
              <a:solidFill>
                <a:schemeClr val="tx1"/>
              </a:solidFill>
            </a:rPr>
            <a:t>Gross</a:t>
          </a:r>
          <a:r>
            <a:rPr lang="de-DE" sz="2100" kern="1200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97365"/>
        <a:ext cx="8166741" cy="731649"/>
      </dsp:txXfrm>
    </dsp:sp>
    <dsp:sp modelId="{6151C91B-7AA5-46BE-88C4-B145EA5D5806}">
      <dsp:nvSpPr>
        <dsp:cNvPr id="0" name=""/>
        <dsp:cNvSpPr/>
      </dsp:nvSpPr>
      <dsp:spPr>
        <a:xfrm>
          <a:off x="0" y="112907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der frühesten Studien zum Thema Verhaltensausbreitung.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168655"/>
        <a:ext cx="8166741" cy="731649"/>
      </dsp:txXfrm>
    </dsp:sp>
    <dsp:sp modelId="{37BDECA5-C0E0-4DF8-A99C-39F2847C0046}">
      <dsp:nvSpPr>
        <dsp:cNvPr id="0" name=""/>
        <dsp:cNvSpPr/>
      </dsp:nvSpPr>
      <dsp:spPr>
        <a:xfrm>
          <a:off x="0" y="2000364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Gesammelten </a:t>
          </a:r>
          <a:r>
            <a:rPr lang="de-DE" sz="2100" kern="1200" dirty="0" smtClean="0">
              <a:solidFill>
                <a:schemeClr val="tx1"/>
              </a:solidFill>
            </a:rPr>
            <a:t>Erkenntnisse </a:t>
          </a:r>
          <a:r>
            <a:rPr lang="de-DE" sz="2100" kern="1200" dirty="0" smtClean="0">
              <a:solidFill>
                <a:schemeClr val="tx1"/>
              </a:solidFill>
            </a:rPr>
            <a:t>dienten Everett M. Rogers als Grundlage für sein Buch „Diffusion </a:t>
          </a:r>
          <a:r>
            <a:rPr lang="de-DE" sz="2100" kern="1200" dirty="0" err="1" smtClean="0">
              <a:solidFill>
                <a:schemeClr val="tx1"/>
              </a:solidFill>
            </a:rPr>
            <a:t>of</a:t>
          </a:r>
          <a:r>
            <a:rPr lang="de-DE" sz="2100" kern="1200" dirty="0" smtClean="0">
              <a:solidFill>
                <a:schemeClr val="tx1"/>
              </a:solidFill>
            </a:rPr>
            <a:t> Innovation“.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039944"/>
        <a:ext cx="8166741" cy="73164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18934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67938"/>
        <a:ext cx="7788692" cy="905852"/>
      </dsp:txXfrm>
    </dsp:sp>
    <dsp:sp modelId="{83F8C3EB-5499-4442-88CE-1CB29380589C}">
      <dsp:nvSpPr>
        <dsp:cNvPr id="0" name=""/>
        <dsp:cNvSpPr/>
      </dsp:nvSpPr>
      <dsp:spPr>
        <a:xfrm>
          <a:off x="0" y="109767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Meistens steht am Ende eine Koexistenz von zwei Verhalten.</a:t>
          </a:r>
          <a:endParaRPr lang="de-DE" sz="2600" kern="1200">
            <a:solidFill>
              <a:schemeClr val="tx1"/>
            </a:solidFill>
          </a:endParaRPr>
        </a:p>
      </dsp:txBody>
      <dsp:txXfrm>
        <a:off x="49004" y="1146679"/>
        <a:ext cx="7788692" cy="905852"/>
      </dsp:txXfrm>
    </dsp:sp>
    <dsp:sp modelId="{02B2BD34-3DA4-4CD9-A6B4-7B154B19AB74}">
      <dsp:nvSpPr>
        <dsp:cNvPr id="0" name=""/>
        <dsp:cNvSpPr/>
      </dsp:nvSpPr>
      <dsp:spPr>
        <a:xfrm>
          <a:off x="0" y="217641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25419"/>
        <a:ext cx="7788692" cy="90585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8BC19-86C4-423A-BEE4-1DF6EEACE58C}">
      <dsp:nvSpPr>
        <dsp:cNvPr id="0" name=""/>
        <dsp:cNvSpPr/>
      </dsp:nvSpPr>
      <dsp:spPr>
        <a:xfrm>
          <a:off x="0" y="424364"/>
          <a:ext cx="4968552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5615" tIns="583184" rIns="38561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a = 5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b = 3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c = 1</a:t>
          </a:r>
          <a:endParaRPr lang="de-DE" sz="2800" kern="1200" dirty="0"/>
        </a:p>
      </dsp:txBody>
      <dsp:txXfrm>
        <a:off x="0" y="424364"/>
        <a:ext cx="4968552" cy="2028600"/>
      </dsp:txXfrm>
    </dsp:sp>
    <dsp:sp modelId="{6BEE9808-908B-4657-A1C6-731DFD1F3837}">
      <dsp:nvSpPr>
        <dsp:cNvPr id="0" name=""/>
        <dsp:cNvSpPr/>
      </dsp:nvSpPr>
      <dsp:spPr>
        <a:xfrm>
          <a:off x="248427" y="11084"/>
          <a:ext cx="3477986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Ein Beispiel mit: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288776" y="51433"/>
        <a:ext cx="3397288" cy="74586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25503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Bilinguale Option hat den Nachteil bilingual zu sein.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50633"/>
        <a:ext cx="7997300" cy="464540"/>
      </dsp:txXfrm>
    </dsp:sp>
    <dsp:sp modelId="{951E3170-1021-4985-8B4A-46523ABCA6E2}">
      <dsp:nvSpPr>
        <dsp:cNvPr id="0" name=""/>
        <dsp:cNvSpPr/>
      </dsp:nvSpPr>
      <dsp:spPr>
        <a:xfrm>
          <a:off x="0" y="903664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928794"/>
        <a:ext cx="7997300" cy="46454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8135"/>
          <a:ext cx="7886700" cy="631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Beispiel anhand des infiniten Pfades.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30842" y="38977"/>
        <a:ext cx="7825016" cy="57011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507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500885"/>
        <a:ext cx="8335977" cy="661968"/>
      </dsp:txXfrm>
    </dsp:sp>
    <dsp:sp modelId="{951E3170-1021-4985-8B4A-46523ABCA6E2}">
      <dsp:nvSpPr>
        <dsp:cNvPr id="0" name=""/>
        <dsp:cNvSpPr/>
      </dsp:nvSpPr>
      <dsp:spPr>
        <a:xfrm>
          <a:off x="0" y="125338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Mit der Annahme, dass b als ursprüngliche Entscheidung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1 hat und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für AB sich aus der Formel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+</m:t>
              </m:r>
              <m:r>
                <a:rPr lang="de-DE" sz="19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berechnet.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1289195"/>
        <a:ext cx="8335977" cy="661968"/>
      </dsp:txXfrm>
    </dsp:sp>
    <dsp:sp modelId="{5770F77A-8411-42FB-8F43-859C273A8A43}">
      <dsp:nvSpPr>
        <dsp:cNvPr id="0" name=""/>
        <dsp:cNvSpPr/>
      </dsp:nvSpPr>
      <dsp:spPr>
        <a:xfrm>
          <a:off x="0" y="2041695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Kapazität der Kaskade hängt ab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und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 Damit lässt sie sich als Fläche beschreiben.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2077506"/>
        <a:ext cx="8335977" cy="66196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46171" y="516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Grundlagen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516"/>
        <a:ext cx="5292196" cy="1000654"/>
      </dsp:txXfrm>
    </dsp:sp>
    <dsp:sp modelId="{6119FA59-704D-4CA5-B23D-C56F4E1EA039}">
      <dsp:nvSpPr>
        <dsp:cNvPr id="0" name=""/>
        <dsp:cNvSpPr/>
      </dsp:nvSpPr>
      <dsp:spPr>
        <a:xfrm>
          <a:off x="1145844" y="516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46171" y="1299872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Change </a:t>
          </a:r>
          <a:r>
            <a:rPr lang="de-DE" sz="3200" kern="1200" dirty="0" err="1" smtClean="0">
              <a:solidFill>
                <a:schemeClr val="tx1"/>
              </a:solidFill>
            </a:rPr>
            <a:t>Agents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1299872"/>
        <a:ext cx="5292196" cy="1000654"/>
      </dsp:txXfrm>
    </dsp:sp>
    <dsp:sp modelId="{6827864C-5589-4118-BBC8-93CC7B311BEC}">
      <dsp:nvSpPr>
        <dsp:cNvPr id="0" name=""/>
        <dsp:cNvSpPr/>
      </dsp:nvSpPr>
      <dsp:spPr>
        <a:xfrm>
          <a:off x="1145844" y="1299872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51DE35-59CD-46C0-93F4-2876B0AC552C}">
      <dsp:nvSpPr>
        <dsp:cNvPr id="0" name=""/>
        <dsp:cNvSpPr/>
      </dsp:nvSpPr>
      <dsp:spPr>
        <a:xfrm rot="10800000">
          <a:off x="1656202" y="2520278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Beispiele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906365" y="2520278"/>
        <a:ext cx="5292196" cy="1000654"/>
      </dsp:txXfrm>
    </dsp:sp>
    <dsp:sp modelId="{004B1040-45AB-4722-A6C3-568EAA60520C}">
      <dsp:nvSpPr>
        <dsp:cNvPr id="0" name=""/>
        <dsp:cNvSpPr/>
      </dsp:nvSpPr>
      <dsp:spPr>
        <a:xfrm>
          <a:off x="1152128" y="2520278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06825-27CC-4FC1-ADC8-986AA0C39B0A}">
      <dsp:nvSpPr>
        <dsp:cNvPr id="0" name=""/>
        <dsp:cNvSpPr/>
      </dsp:nvSpPr>
      <dsp:spPr>
        <a:xfrm>
          <a:off x="0" y="152460"/>
          <a:ext cx="8407599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86386"/>
        <a:ext cx="8339747" cy="627128"/>
      </dsp:txXfrm>
    </dsp:sp>
    <dsp:sp modelId="{3895761E-22E9-435A-A26D-32ACE4BD66BB}">
      <dsp:nvSpPr>
        <dsp:cNvPr id="0" name=""/>
        <dsp:cNvSpPr/>
      </dsp:nvSpPr>
      <dsp:spPr>
        <a:xfrm>
          <a:off x="0" y="899280"/>
          <a:ext cx="8407599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Soziale</a:t>
          </a:r>
          <a:r>
            <a:rPr lang="de-DE" sz="1800" kern="1200" baseline="0" dirty="0" smtClean="0">
              <a:solidFill>
                <a:schemeClr val="tx1"/>
              </a:solidFill>
            </a:rPr>
            <a:t> Netze waren früher sehr klein.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933206"/>
        <a:ext cx="8339747" cy="627128"/>
      </dsp:txXfrm>
    </dsp:sp>
    <dsp:sp modelId="{951E3170-1021-4985-8B4A-46523ABCA6E2}">
      <dsp:nvSpPr>
        <dsp:cNvPr id="0" name=""/>
        <dsp:cNvSpPr/>
      </dsp:nvSpPr>
      <dsp:spPr>
        <a:xfrm>
          <a:off x="0" y="1646100"/>
          <a:ext cx="8407599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Die meisten Menschen hatten außerhalb ihres engsten sozialen Zirkels (Familie, Arbeit, Heimat) kaum Kontakte oder Möglichkeiten effektiv welche zu schaffen.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680026"/>
        <a:ext cx="8339747" cy="627128"/>
      </dsp:txXfrm>
    </dsp:sp>
    <dsp:sp modelId="{5770F77A-8411-42FB-8F43-859C273A8A43}">
      <dsp:nvSpPr>
        <dsp:cNvPr id="0" name=""/>
        <dsp:cNvSpPr/>
      </dsp:nvSpPr>
      <dsp:spPr>
        <a:xfrm>
          <a:off x="0" y="2392920"/>
          <a:ext cx="8407599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Wirkungsgrad</a:t>
          </a:r>
          <a:r>
            <a:rPr lang="de-DE" sz="1800" b="0" kern="120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926" y="2426846"/>
        <a:ext cx="8339747" cy="62712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1515-0D1A-41EF-B2CB-ECC050D1AE8A}">
      <dsp:nvSpPr>
        <dsp:cNvPr id="0" name=""/>
        <dsp:cNvSpPr/>
      </dsp:nvSpPr>
      <dsp:spPr>
        <a:xfrm>
          <a:off x="0" y="980879"/>
          <a:ext cx="6096000" cy="194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FE16AA-229B-4A1F-9115-6DD1136358C6}">
      <dsp:nvSpPr>
        <dsp:cNvPr id="0" name=""/>
        <dsp:cNvSpPr/>
      </dsp:nvSpPr>
      <dsp:spPr>
        <a:xfrm>
          <a:off x="491728" y="1546000"/>
          <a:ext cx="4994671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…und dann kam das Internet 2.0</a:t>
          </a:r>
          <a:endParaRPr lang="de-DE" sz="2700" kern="1200" dirty="0"/>
        </a:p>
      </dsp:txBody>
      <dsp:txXfrm>
        <a:off x="491728" y="1546000"/>
        <a:ext cx="4994671" cy="97200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4348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Plötzlich gibt es eine Explosion an Möglichkeiten, um sein eigenes Soziales Netzwerk in gigantische Dimensionen zu erweitern.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383065"/>
        <a:ext cx="8328439" cy="731649"/>
      </dsp:txXfrm>
    </dsp:sp>
    <dsp:sp modelId="{951E3170-1021-4985-8B4A-46523ABCA6E2}">
      <dsp:nvSpPr>
        <dsp:cNvPr id="0" name=""/>
        <dsp:cNvSpPr/>
      </dsp:nvSpPr>
      <dsp:spPr>
        <a:xfrm>
          <a:off x="0" y="121477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kleine Gruppe von Menschen, die ihr Gewicht für eine Innovation in die Waagschale wirft, kann großen Einfluss haben.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254355"/>
        <a:ext cx="8328439" cy="731649"/>
      </dsp:txXfrm>
    </dsp:sp>
    <dsp:sp modelId="{5770F77A-8411-42FB-8F43-859C273A8A43}">
      <dsp:nvSpPr>
        <dsp:cNvPr id="0" name=""/>
        <dsp:cNvSpPr/>
      </dsp:nvSpPr>
      <dsp:spPr>
        <a:xfrm>
          <a:off x="0" y="208606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0" kern="120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sz="2100" b="0" kern="1200" dirty="0" err="1" smtClean="0">
              <a:solidFill>
                <a:schemeClr val="tx1"/>
              </a:solidFill>
              <a:effectLst/>
            </a:rPr>
            <a:t>Seeder</a:t>
          </a:r>
          <a:r>
            <a:rPr lang="de-DE" sz="2100" b="0" kern="120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sz="2100" b="0" kern="1200" dirty="0">
            <a:solidFill>
              <a:schemeClr val="tx1"/>
            </a:solidFill>
            <a:effectLst/>
          </a:endParaRPr>
        </a:p>
      </dsp:txBody>
      <dsp:txXfrm>
        <a:off x="39580" y="2125645"/>
        <a:ext cx="8328439" cy="73164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604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Werbespot für ein Männer Duschgel.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35016"/>
        <a:ext cx="4956400" cy="617626"/>
      </dsp:txXfrm>
    </dsp:sp>
    <dsp:sp modelId="{951E3170-1021-4985-8B4A-46523ABCA6E2}">
      <dsp:nvSpPr>
        <dsp:cNvPr id="0" name=""/>
        <dsp:cNvSpPr/>
      </dsp:nvSpPr>
      <dsp:spPr>
        <a:xfrm>
          <a:off x="0" y="73789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51.000.000 Klicks auf </a:t>
          </a:r>
          <a:r>
            <a:rPr lang="de-DE" sz="1800" kern="1200" dirty="0" err="1" smtClean="0">
              <a:solidFill>
                <a:schemeClr val="tx1"/>
              </a:solidFill>
            </a:rPr>
            <a:t>Youtube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771307"/>
        <a:ext cx="4956400" cy="617626"/>
      </dsp:txXfrm>
    </dsp:sp>
    <dsp:sp modelId="{5770F77A-8411-42FB-8F43-859C273A8A43}">
      <dsp:nvSpPr>
        <dsp:cNvPr id="0" name=""/>
        <dsp:cNvSpPr/>
      </dsp:nvSpPr>
      <dsp:spPr>
        <a:xfrm>
          <a:off x="0" y="147418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8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8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412" y="1507597"/>
        <a:ext cx="4956400" cy="617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140E-E650-4DA9-B07C-19560AA4E513}">
      <dsp:nvSpPr>
        <dsp:cNvPr id="0" name=""/>
        <dsp:cNvSpPr/>
      </dsp:nvSpPr>
      <dsp:spPr>
        <a:xfrm>
          <a:off x="0" y="1362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83379"/>
        <a:ext cx="6132166" cy="871010"/>
      </dsp:txXfrm>
    </dsp:sp>
    <dsp:sp modelId="{C39CF3C5-E7C8-49FF-9FBF-9EF80598926F}">
      <dsp:nvSpPr>
        <dsp:cNvPr id="0" name=""/>
        <dsp:cNvSpPr/>
      </dsp:nvSpPr>
      <dsp:spPr>
        <a:xfrm>
          <a:off x="0" y="117350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220629"/>
        <a:ext cx="6132166" cy="871010"/>
      </dsp:txXfrm>
    </dsp:sp>
    <dsp:sp modelId="{A9AC15B2-0BB3-4665-9D23-E1A55DACA51F}">
      <dsp:nvSpPr>
        <dsp:cNvPr id="0" name=""/>
        <dsp:cNvSpPr/>
      </dsp:nvSpPr>
      <dsp:spPr>
        <a:xfrm>
          <a:off x="0" y="22107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Vorteil kann nur gefühlt vorhanden sein.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2257879"/>
        <a:ext cx="6132166" cy="87101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604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solidFill>
                <a:schemeClr val="tx1"/>
              </a:solidFill>
            </a:rPr>
            <a:t>Präsidentschafts</a:t>
          </a:r>
          <a:r>
            <a:rPr lang="de-DE" sz="1700" kern="1200" dirty="0" smtClean="0">
              <a:solidFill>
                <a:schemeClr val="tx1"/>
              </a:solidFill>
            </a:rPr>
            <a:t> Kampagne von Barack Obama 2008.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645"/>
        <a:ext cx="4959142" cy="592288"/>
      </dsp:txXfrm>
    </dsp:sp>
    <dsp:sp modelId="{951E3170-1021-4985-8B4A-46523ABCA6E2}">
      <dsp:nvSpPr>
        <dsp:cNvPr id="0" name=""/>
        <dsp:cNvSpPr/>
      </dsp:nvSpPr>
      <dsp:spPr>
        <a:xfrm>
          <a:off x="0" y="75193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3976"/>
        <a:ext cx="4959142" cy="592288"/>
      </dsp:txXfrm>
    </dsp:sp>
    <dsp:sp modelId="{5770F77A-8411-42FB-8F43-859C273A8A43}">
      <dsp:nvSpPr>
        <dsp:cNvPr id="0" name=""/>
        <dsp:cNvSpPr/>
      </dsp:nvSpPr>
      <dsp:spPr>
        <a:xfrm>
          <a:off x="0" y="145726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7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7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700" b="0" kern="1200" dirty="0">
            <a:solidFill>
              <a:schemeClr val="tx1"/>
            </a:solidFill>
            <a:effectLst/>
          </a:endParaRPr>
        </a:p>
      </dsp:txBody>
      <dsp:txXfrm>
        <a:off x="32041" y="1489306"/>
        <a:ext cx="4959142" cy="59228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8135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Indy</a:t>
          </a:r>
          <a:r>
            <a:rPr lang="de-DE" sz="1500" kern="1200" baseline="0" dirty="0" smtClean="0">
              <a:solidFill>
                <a:schemeClr val="tx1"/>
              </a:solidFill>
            </a:rPr>
            <a:t> Horror Film von 1999.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209200"/>
        <a:ext cx="4967538" cy="514689"/>
      </dsp:txXfrm>
    </dsp:sp>
    <dsp:sp modelId="{951E3170-1021-4985-8B4A-46523ABCA6E2}">
      <dsp:nvSpPr>
        <dsp:cNvPr id="0" name=""/>
        <dsp:cNvSpPr/>
      </dsp:nvSpPr>
      <dsp:spPr>
        <a:xfrm>
          <a:off x="0" y="794932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Aufgezogen</a:t>
          </a:r>
          <a:r>
            <a:rPr lang="de-DE" sz="1500" kern="1200" baseline="0" dirty="0" smtClean="0">
              <a:solidFill>
                <a:schemeClr val="tx1"/>
              </a:solidFill>
            </a:rPr>
            <a:t> mit einer perfekt choreographierten aber spottbilligen viralen Werbekampagne.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822775"/>
        <a:ext cx="4967538" cy="514689"/>
      </dsp:txXfrm>
    </dsp:sp>
    <dsp:sp modelId="{5770F77A-8411-42FB-8F43-859C273A8A43}">
      <dsp:nvSpPr>
        <dsp:cNvPr id="0" name=""/>
        <dsp:cNvSpPr/>
      </dsp:nvSpPr>
      <dsp:spPr>
        <a:xfrm>
          <a:off x="0" y="140850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kern="120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sz="1500" b="0" kern="1200" dirty="0">
            <a:solidFill>
              <a:schemeClr val="tx1"/>
            </a:solidFill>
            <a:effectLst/>
          </a:endParaRPr>
        </a:p>
      </dsp:txBody>
      <dsp:txXfrm>
        <a:off x="27843" y="1436350"/>
        <a:ext cx="4967538" cy="514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CCF0-1589-428E-9CAA-A9B8BB7B2926}">
      <dsp:nvSpPr>
        <dsp:cNvPr id="0" name=""/>
        <dsp:cNvSpPr/>
      </dsp:nvSpPr>
      <dsp:spPr>
        <a:xfrm>
          <a:off x="0" y="15852"/>
          <a:ext cx="6290030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muss </a:t>
          </a:r>
          <a:r>
            <a:rPr lang="de-DE" sz="2500" kern="1200" dirty="0" smtClean="0">
              <a:solidFill>
                <a:schemeClr val="tx1"/>
              </a:solidFill>
            </a:rPr>
            <a:t>kompatibel </a:t>
          </a:r>
          <a:r>
            <a:rPr lang="de-DE" sz="2500" kern="1200" dirty="0" smtClean="0">
              <a:solidFill>
                <a:schemeClr val="tx1"/>
              </a:solidFill>
            </a:rPr>
            <a:t>sein mit dem sozialen Netzwerk in welchem sie sich verbreiten will.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80106"/>
        <a:ext cx="6161522" cy="1187742"/>
      </dsp:txXfrm>
    </dsp:sp>
    <dsp:sp modelId="{09411666-6726-4BC3-8C54-6C32BACB4B64}">
      <dsp:nvSpPr>
        <dsp:cNvPr id="0" name=""/>
        <dsp:cNvSpPr/>
      </dsp:nvSpPr>
      <dsp:spPr>
        <a:xfrm>
          <a:off x="0" y="1404102"/>
          <a:ext cx="6290030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Kompatibel im technologischen oder soziologischen Sinn.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468356"/>
        <a:ext cx="6161522" cy="1187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F109-67AE-48AF-81F5-578D6508B2BA}">
      <dsp:nvSpPr>
        <dsp:cNvPr id="0" name=""/>
        <dsp:cNvSpPr/>
      </dsp:nvSpPr>
      <dsp:spPr>
        <a:xfrm>
          <a:off x="0" y="3505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Komplexität legt fest, wie schwierig es für ein Individuum ist, eine Innovation zu adaptieren.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52509"/>
        <a:ext cx="6846213" cy="905852"/>
      </dsp:txXfrm>
    </dsp:sp>
    <dsp:sp modelId="{42621CB0-5839-4FD4-9DE5-FBF342AA3934}">
      <dsp:nvSpPr>
        <dsp:cNvPr id="0" name=""/>
        <dsp:cNvSpPr/>
      </dsp:nvSpPr>
      <dsp:spPr>
        <a:xfrm>
          <a:off x="0" y="108224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Weniger Komplex ist in den meisten Fällen besser. 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1131250"/>
        <a:ext cx="6846213" cy="905852"/>
      </dsp:txXfrm>
    </dsp:sp>
    <dsp:sp modelId="{6F905FDE-179C-46BC-923C-D2E832E1E546}">
      <dsp:nvSpPr>
        <dsp:cNvPr id="0" name=""/>
        <dsp:cNvSpPr/>
      </dsp:nvSpPr>
      <dsp:spPr>
        <a:xfrm>
          <a:off x="0" y="216098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Stichwort: Usability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09990"/>
        <a:ext cx="6846213" cy="905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1E8E2-A8C0-4568-BD1C-2B9AD9EC56A8}">
      <dsp:nvSpPr>
        <dsp:cNvPr id="0" name=""/>
        <dsp:cNvSpPr/>
      </dsp:nvSpPr>
      <dsp:spPr>
        <a:xfrm>
          <a:off x="0" y="472259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Adaption einer neuen Innovation hat immer auch etwas </a:t>
          </a:r>
          <a:r>
            <a:rPr lang="de-DE" sz="2200" kern="1200" dirty="0" smtClean="0">
              <a:solidFill>
                <a:schemeClr val="tx1"/>
              </a:solidFill>
            </a:rPr>
            <a:t>Verbindliches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13724"/>
        <a:ext cx="6447426" cy="766490"/>
      </dsp:txXfrm>
    </dsp:sp>
    <dsp:sp modelId="{F86D1764-2100-45CC-9F3B-F09D7257F4B6}">
      <dsp:nvSpPr>
        <dsp:cNvPr id="0" name=""/>
        <dsp:cNvSpPr/>
      </dsp:nvSpPr>
      <dsp:spPr>
        <a:xfrm>
          <a:off x="0" y="138504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sz="2200" kern="1200" dirty="0" err="1" smtClean="0">
              <a:solidFill>
                <a:schemeClr val="tx1"/>
              </a:solidFill>
            </a:rPr>
            <a:t>Erprobbarkeit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426505"/>
        <a:ext cx="6447426" cy="766490"/>
      </dsp:txXfrm>
    </dsp:sp>
    <dsp:sp modelId="{A4FCF85D-4511-4FAA-9700-8AA9DF588DF4}">
      <dsp:nvSpPr>
        <dsp:cNvPr id="0" name=""/>
        <dsp:cNvSpPr/>
      </dsp:nvSpPr>
      <dsp:spPr>
        <a:xfrm>
          <a:off x="0" y="229782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Innovation wird sich besser verbreiten, wenn sie „einfach mal ausprobiert“ werden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339285"/>
        <a:ext cx="6447426" cy="766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D8A9E-37BE-47A2-8C54-A5EE9A0E82A6}">
      <dsp:nvSpPr>
        <dsp:cNvPr id="0" name=""/>
        <dsp:cNvSpPr/>
      </dsp:nvSpPr>
      <dsp:spPr>
        <a:xfrm>
          <a:off x="0" y="84562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67021"/>
        <a:ext cx="6423306" cy="1524269"/>
      </dsp:txXfrm>
    </dsp:sp>
    <dsp:sp modelId="{B8420405-A3D3-4F8D-A1E2-40BC93D39D4B}">
      <dsp:nvSpPr>
        <dsp:cNvPr id="0" name=""/>
        <dsp:cNvSpPr/>
      </dsp:nvSpPr>
      <dsp:spPr>
        <a:xfrm>
          <a:off x="0" y="1845750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928209"/>
        <a:ext cx="6423306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3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8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11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8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3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9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0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8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smtClean="0">
                <a:hlinkClick r:id="rId13"/>
              </a:rPr>
              <a:t>Powerpoint Templates</a:t>
            </a:r>
            <a:endParaRPr lang="fr-FR" altLang="de-DE" smtClean="0"/>
          </a:p>
        </p:txBody>
      </p:sp>
      <p:pic>
        <p:nvPicPr>
          <p:cNvPr id="1027" name="Picture 27" descr="HTRF HRTHSD 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120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b="1" smtClean="0">
                <a:solidFill>
                  <a:schemeClr val="bg1"/>
                </a:solidFill>
              </a:rPr>
              <a:t>Page </a:t>
            </a:r>
            <a:fld id="{DB301811-1BE2-498B-BEFA-48C1188DB3F6}" type="slidenum">
              <a:rPr lang="fr-FR" altLang="de-DE" b="1" smtClean="0">
                <a:solidFill>
                  <a:schemeClr val="bg1"/>
                </a:solidFill>
              </a:rPr>
              <a:pPr eaLnBrk="1" hangingPunct="1">
                <a:defRPr/>
              </a:pPr>
              <a:t>‹Nr.›</a:t>
            </a:fld>
            <a:endParaRPr lang="fr-FR" altLang="de-DE" b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5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7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9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diagramQuickStyle" Target="../diagrams/quickStyle27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3.xml"/><Relationship Id="rId12" Type="http://schemas.openxmlformats.org/officeDocument/2006/relationships/diagramLayout" Target="../diagrams/layout27.xml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11" Type="http://schemas.openxmlformats.org/officeDocument/2006/relationships/diagramData" Target="../diagrams/data24.xml"/><Relationship Id="rId5" Type="http://schemas.openxmlformats.org/officeDocument/2006/relationships/diagramLayout" Target="../diagrams/layout23.xml"/><Relationship Id="rId15" Type="http://schemas.microsoft.com/office/2007/relationships/diagramDrawing" Target="../diagrams/drawing24.xml"/><Relationship Id="rId10" Type="http://schemas.openxmlformats.org/officeDocument/2006/relationships/image" Target="../media/image250.png"/><Relationship Id="rId4" Type="http://schemas.openxmlformats.org/officeDocument/2006/relationships/diagramData" Target="../diagrams/data23.xml"/><Relationship Id="rId9" Type="http://schemas.openxmlformats.org/officeDocument/2006/relationships/image" Target="../media/image240.png"/><Relationship Id="rId14" Type="http://schemas.openxmlformats.org/officeDocument/2006/relationships/diagramColors" Target="../diagrams/colors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8.xml"/><Relationship Id="rId7" Type="http://schemas.openxmlformats.org/officeDocument/2006/relationships/image" Target="../media/image4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7.xml"/><Relationship Id="rId12" Type="http://schemas.openxmlformats.org/officeDocument/2006/relationships/image" Target="../media/image20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31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13" Type="http://schemas.openxmlformats.org/officeDocument/2006/relationships/image" Target="../media/image6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9.xml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1.xml"/><Relationship Id="rId18" Type="http://schemas.openxmlformats.org/officeDocument/2006/relationships/image" Target="../media/image6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5.xml"/><Relationship Id="rId17" Type="http://schemas.openxmlformats.org/officeDocument/2006/relationships/diagramColors" Target="../diagrams/colors35.xml"/><Relationship Id="rId2" Type="http://schemas.openxmlformats.org/officeDocument/2006/relationships/diagramData" Target="../diagrams/data34.xml"/><Relationship Id="rId16" Type="http://schemas.openxmlformats.org/officeDocument/2006/relationships/diagramQuickStyle" Target="../diagrams/quickStyle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openxmlformats.org/officeDocument/2006/relationships/diagramQuickStyle" Target="../diagrams/quickStyle35.xml"/><Relationship Id="rId5" Type="http://schemas.openxmlformats.org/officeDocument/2006/relationships/diagramColors" Target="../diagrams/colors34.xml"/><Relationship Id="rId15" Type="http://schemas.openxmlformats.org/officeDocument/2006/relationships/diagramLayout" Target="../diagrams/layout35.xml"/><Relationship Id="rId10" Type="http://schemas.openxmlformats.org/officeDocument/2006/relationships/diagramLayout" Target="../diagrams/layout35.xml"/><Relationship Id="rId4" Type="http://schemas.openxmlformats.org/officeDocument/2006/relationships/diagramQuickStyle" Target="../diagrams/quickStyle34.xml"/><Relationship Id="rId9" Type="http://schemas.openxmlformats.org/officeDocument/2006/relationships/diagramData" Target="../diagrams/data35.xml"/><Relationship Id="rId14" Type="http://schemas.openxmlformats.org/officeDocument/2006/relationships/diagramData" Target="../diagrams/data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13" Type="http://schemas.openxmlformats.org/officeDocument/2006/relationships/image" Target="../media/image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2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7.xml"/><Relationship Id="rId13" Type="http://schemas.openxmlformats.org/officeDocument/2006/relationships/image" Target="../media/image6.png"/><Relationship Id="rId3" Type="http://schemas.openxmlformats.org/officeDocument/2006/relationships/diagramData" Target="../diagrams/data40.xml"/><Relationship Id="rId7" Type="http://schemas.microsoft.com/office/2007/relationships/diagramDrawing" Target="../diagrams/drawing34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11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9" Type="http://schemas.openxmlformats.org/officeDocument/2006/relationships/diagramLayout" Target="../diagrams/layout3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Data" Target="../diagrams/data41.xml"/><Relationship Id="rId7" Type="http://schemas.microsoft.com/office/2007/relationships/diagramDrawing" Target="../diagrams/drawing3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7.xml"/><Relationship Id="rId12" Type="http://schemas.openxmlformats.org/officeDocument/2006/relationships/image" Target="../media/image330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320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8.xml"/><Relationship Id="rId13" Type="http://schemas.openxmlformats.org/officeDocument/2006/relationships/diagramData" Target="../diagrams/data49.xml"/><Relationship Id="rId3" Type="http://schemas.openxmlformats.org/officeDocument/2006/relationships/diagramData" Target="../diagrams/data46.xml"/><Relationship Id="rId7" Type="http://schemas.microsoft.com/office/2007/relationships/diagramDrawing" Target="../diagrams/drawing38.xml"/><Relationship Id="rId12" Type="http://schemas.microsoft.com/office/2007/relationships/diagramDrawing" Target="../diagrams/drawing3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image" Target="../media/image6.png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0.xml"/><Relationship Id="rId7" Type="http://schemas.microsoft.com/office/2007/relationships/diagramDrawing" Target="../diagrams/drawing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7" Type="http://schemas.openxmlformats.org/officeDocument/2006/relationships/image" Target="../media/image400.pn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.png"/><Relationship Id="rId5" Type="http://schemas.openxmlformats.org/officeDocument/2006/relationships/image" Target="../media/image380.png"/><Relationship Id="rId10" Type="http://schemas.openxmlformats.org/officeDocument/2006/relationships/image" Target="../media/image38.png"/><Relationship Id="rId4" Type="http://schemas.openxmlformats.org/officeDocument/2006/relationships/image" Target="../media/image370.png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image" Target="../media/image6.png"/><Relationship Id="rId3" Type="http://schemas.openxmlformats.org/officeDocument/2006/relationships/diagramData" Target="../diagrams/data51.xml"/><Relationship Id="rId7" Type="http://schemas.microsoft.com/office/2007/relationships/diagramDrawing" Target="../diagrams/drawing41.xml"/><Relationship Id="rId12" Type="http://schemas.microsoft.com/office/2007/relationships/diagramDrawing" Target="../diagrams/drawing4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3.xml"/><Relationship Id="rId7" Type="http://schemas.microsoft.com/office/2007/relationships/diagramDrawing" Target="../diagrams/drawing4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5.xml"/><Relationship Id="rId3" Type="http://schemas.openxmlformats.org/officeDocument/2006/relationships/diagramData" Target="../diagrams/data54.xml"/><Relationship Id="rId7" Type="http://schemas.microsoft.com/office/2007/relationships/diagramDrawing" Target="../diagrams/drawing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49.xml"/><Relationship Id="rId9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4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8.xml"/><Relationship Id="rId13" Type="http://schemas.openxmlformats.org/officeDocument/2006/relationships/image" Target="../media/image7.png"/><Relationship Id="rId3" Type="http://schemas.openxmlformats.org/officeDocument/2006/relationships/diagramData" Target="../diagrams/data57.xml"/><Relationship Id="rId7" Type="http://schemas.microsoft.com/office/2007/relationships/diagramDrawing" Target="../diagrams/drawing46.xml"/><Relationship Id="rId12" Type="http://schemas.microsoft.com/office/2007/relationships/diagramDrawing" Target="../diagrams/drawing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11" Type="http://schemas.openxmlformats.org/officeDocument/2006/relationships/diagramColors" Target="../diagrams/colors52.xml"/><Relationship Id="rId5" Type="http://schemas.openxmlformats.org/officeDocument/2006/relationships/diagramQuickStyle" Target="../diagrams/quickStyle51.xml"/><Relationship Id="rId10" Type="http://schemas.openxmlformats.org/officeDocument/2006/relationships/diagramQuickStyle" Target="../diagrams/quickStyle52.xml"/><Relationship Id="rId4" Type="http://schemas.openxmlformats.org/officeDocument/2006/relationships/diagramLayout" Target="../diagrams/layout51.xml"/><Relationship Id="rId9" Type="http://schemas.openxmlformats.org/officeDocument/2006/relationships/diagramLayout" Target="../diagrams/layout52.xml"/><Relationship Id="rId1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png"/><Relationship Id="rId3" Type="http://schemas.openxmlformats.org/officeDocument/2006/relationships/diagramData" Target="../diagrams/data59.xml"/><Relationship Id="rId7" Type="http://schemas.microsoft.com/office/2007/relationships/diagramDrawing" Target="../diagrams/drawing48.xml"/><Relationship Id="rId12" Type="http://schemas.openxmlformats.org/officeDocument/2006/relationships/image" Target="../media/image35.png"/><Relationship Id="rId17" Type="http://schemas.openxmlformats.org/officeDocument/2006/relationships/image" Target="../media/image28.png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53.xml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diagramLayout" Target="../diagrams/layout53.xml"/><Relationship Id="rId9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9.png"/><Relationship Id="rId5" Type="http://schemas.openxmlformats.org/officeDocument/2006/relationships/image" Target="../media/image46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8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4.xml"/><Relationship Id="rId13" Type="http://schemas.openxmlformats.org/officeDocument/2006/relationships/image" Target="../media/image30.png"/><Relationship Id="rId3" Type="http://schemas.openxmlformats.org/officeDocument/2006/relationships/image" Target="../media/image50.jpeg"/><Relationship Id="rId7" Type="http://schemas.openxmlformats.org/officeDocument/2006/relationships/diagramQuickStyle" Target="../diagrams/quickStyle54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Layout" Target="../diagrams/layout54.xml"/><Relationship Id="rId11" Type="http://schemas.openxmlformats.org/officeDocument/2006/relationships/image" Target="../media/image49.wmf"/><Relationship Id="rId5" Type="http://schemas.openxmlformats.org/officeDocument/2006/relationships/diagramData" Target="../diagrams/data60.xml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microsoft.com/office/2007/relationships/diagramDrawing" Target="../diagrams/drawing49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13" Type="http://schemas.openxmlformats.org/officeDocument/2006/relationships/image" Target="../media/image54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55.xml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55.xml"/><Relationship Id="rId11" Type="http://schemas.openxmlformats.org/officeDocument/2006/relationships/oleObject" Target="../embeddings/oleObject6.bin"/><Relationship Id="rId5" Type="http://schemas.openxmlformats.org/officeDocument/2006/relationships/diagramLayout" Target="../diagrams/layout55.xml"/><Relationship Id="rId15" Type="http://schemas.openxmlformats.org/officeDocument/2006/relationships/image" Target="../media/image30.png"/><Relationship Id="rId10" Type="http://schemas.openxmlformats.org/officeDocument/2006/relationships/image" Target="../media/image53.jpeg"/><Relationship Id="rId4" Type="http://schemas.openxmlformats.org/officeDocument/2006/relationships/diagramData" Target="../diagrams/data61.xml"/><Relationship Id="rId9" Type="http://schemas.openxmlformats.org/officeDocument/2006/relationships/image" Target="../media/image52.jpe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diagramData" Target="../diagrams/data62.xml"/><Relationship Id="rId7" Type="http://schemas.microsoft.com/office/2007/relationships/diagramDrawing" Target="../diagrams/drawing5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5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6.xml"/><Relationship Id="rId9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3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>
                <a:hlinkClick r:id="rId2"/>
              </a:rPr>
              <a:t>Powerpoint Templates</a:t>
            </a:r>
            <a:endParaRPr lang="fr-FR" altLang="de-DE"/>
          </a:p>
        </p:txBody>
      </p:sp>
      <p:pic>
        <p:nvPicPr>
          <p:cNvPr id="2051" name="Picture 22" descr="FDSFDSF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1233488" y="465138"/>
            <a:ext cx="694848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Verhaltensausbreitung</a:t>
            </a:r>
            <a:endParaRPr lang="fr-FR" alt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53" name="Textfeld 1"/>
          <p:cNvSpPr txBox="1">
            <a:spLocks noChangeArrowheads="1"/>
          </p:cNvSpPr>
          <p:nvPr/>
        </p:nvSpPr>
        <p:spPr bwMode="auto">
          <a:xfrm>
            <a:off x="735013" y="1911350"/>
            <a:ext cx="794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</a:rPr>
              <a:t>Im Seminar: </a:t>
            </a:r>
            <a:r>
              <a:rPr lang="de-DE" altLang="de-DE">
                <a:solidFill>
                  <a:schemeClr val="bg1"/>
                </a:solidFill>
                <a:latin typeface="Verdana" panose="020B0604030504040204" pitchFamily="34" charset="0"/>
              </a:rPr>
              <a:t>Informationssuche</a:t>
            </a:r>
            <a:r>
              <a:rPr lang="de-DE" altLang="de-DE">
                <a:solidFill>
                  <a:schemeClr val="bg1"/>
                </a:solidFill>
              </a:rPr>
              <a:t>, Soziale Netzwerke, Moderne Algorithmen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-180975" y="1341438"/>
            <a:ext cx="950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-431800" y="620713"/>
            <a:ext cx="1000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feld 6"/>
          <p:cNvSpPr txBox="1">
            <a:spLocks noChangeArrowheads="1"/>
          </p:cNvSpPr>
          <p:nvPr/>
        </p:nvSpPr>
        <p:spPr bwMode="auto">
          <a:xfrm>
            <a:off x="3251200" y="1444625"/>
            <a:ext cx="2911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bg1"/>
                </a:solidFill>
              </a:rPr>
              <a:t>Vortrag von Fabian Schafroth</a:t>
            </a:r>
          </a:p>
        </p:txBody>
      </p:sp>
      <p:pic>
        <p:nvPicPr>
          <p:cNvPr id="2057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9202"/>
            <a:ext cx="271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feld 8"/>
          <p:cNvSpPr txBox="1">
            <a:spLocks noChangeArrowheads="1"/>
          </p:cNvSpPr>
          <p:nvPr/>
        </p:nvSpPr>
        <p:spPr bwMode="auto">
          <a:xfrm>
            <a:off x="3378677" y="3974061"/>
            <a:ext cx="254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Hochschule Kempten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Freiheit führt das Volk (Eugène Delacroi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132856"/>
            <a:ext cx="279521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Erprobbarkeit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465994"/>
              </p:ext>
            </p:extLst>
          </p:nvPr>
        </p:nvGraphicFramePr>
        <p:xfrm>
          <a:off x="2555776" y="1556792"/>
          <a:ext cx="6530356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5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kip.at/media/_versions/filme/2529/dasfensterzumhof2_span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34888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Beobachtbarkeit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0367"/>
              </p:ext>
            </p:extLst>
          </p:nvPr>
        </p:nvGraphicFramePr>
        <p:xfrm>
          <a:off x="2555776" y="1556792"/>
          <a:ext cx="6588224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9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445587"/>
              </p:ext>
            </p:extLst>
          </p:nvPr>
        </p:nvGraphicFramePr>
        <p:xfrm>
          <a:off x="1115616" y="1988840"/>
          <a:ext cx="6823670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 sozialen Netzwerk</a:t>
            </a:r>
            <a:endParaRPr lang="de-DE" altLang="de-DE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3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le:Diffusion of idea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04813"/>
            <a:ext cx="653891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385866" y="37441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 sozialen Netzwerk</a:t>
            </a:r>
            <a:endParaRPr lang="de-DE" altLang="de-DE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750332"/>
              </p:ext>
            </p:extLst>
          </p:nvPr>
        </p:nvGraphicFramePr>
        <p:xfrm>
          <a:off x="971600" y="1844824"/>
          <a:ext cx="7327726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5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Kanäle der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Verhaltensausbreitung</a:t>
            </a:r>
          </a:p>
        </p:txBody>
      </p:sp>
      <p:pic>
        <p:nvPicPr>
          <p:cNvPr id="1843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Strong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24177"/>
              </p:ext>
            </p:extLst>
          </p:nvPr>
        </p:nvGraphicFramePr>
        <p:xfrm>
          <a:off x="827584" y="1484784"/>
          <a:ext cx="7471742" cy="345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6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smtClean="0">
                <a:solidFill>
                  <a:schemeClr val="bg1"/>
                </a:solidFill>
              </a:rPr>
              <a:t>2. Weak Ties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933820"/>
              </p:ext>
            </p:extLst>
          </p:nvPr>
        </p:nvGraphicFramePr>
        <p:xfrm>
          <a:off x="971600" y="1556792"/>
          <a:ext cx="7256462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Zusammenfassung: 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75747"/>
              </p:ext>
            </p:extLst>
          </p:nvPr>
        </p:nvGraphicFramePr>
        <p:xfrm>
          <a:off x="971600" y="1690688"/>
          <a:ext cx="6895678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>
          <a:xfrm>
            <a:off x="604414" y="1918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Modellierung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243935"/>
              </p:ext>
            </p:extLst>
          </p:nvPr>
        </p:nvGraphicFramePr>
        <p:xfrm>
          <a:off x="1258888" y="2348880"/>
          <a:ext cx="6320286" cy="2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808565"/>
              </p:ext>
            </p:extLst>
          </p:nvPr>
        </p:nvGraphicFramePr>
        <p:xfrm>
          <a:off x="179512" y="1556792"/>
          <a:ext cx="5544616" cy="303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386" name="Picture 2" descr="Ungerichteter Graph ohne Mehrfachkant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25329"/>
            <a:ext cx="2381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feld 3"/>
          <p:cNvSpPr txBox="1">
            <a:spLocks noChangeArrowheads="1"/>
          </p:cNvSpPr>
          <p:nvPr/>
        </p:nvSpPr>
        <p:spPr bwMode="auto">
          <a:xfrm>
            <a:off x="755650" y="1916113"/>
            <a:ext cx="80279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Sind wir schon einmal Opfer einer </a:t>
            </a:r>
          </a:p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Verhaltensausbreitung geworden?</a:t>
            </a:r>
            <a:endParaRPr lang="de-DE" altLang="de-DE" sz="4000"/>
          </a:p>
        </p:txBody>
      </p:sp>
      <p:pic>
        <p:nvPicPr>
          <p:cNvPr id="307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560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586672"/>
              </p:ext>
            </p:extLst>
          </p:nvPr>
        </p:nvGraphicFramePr>
        <p:xfrm>
          <a:off x="639321" y="12687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21481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A</a:t>
            </a:r>
          </a:p>
        </p:txBody>
      </p:sp>
      <p:sp>
        <p:nvSpPr>
          <p:cNvPr id="8" name="Ellipse 7"/>
          <p:cNvSpPr/>
          <p:nvPr/>
        </p:nvSpPr>
        <p:spPr>
          <a:xfrm>
            <a:off x="3557588" y="2112963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</a:t>
            </a:r>
          </a:p>
        </p:txBody>
      </p:sp>
      <p:sp>
        <p:nvSpPr>
          <p:cNvPr id="9" name="Ellipse 8"/>
          <p:cNvSpPr/>
          <p:nvPr/>
        </p:nvSpPr>
        <p:spPr>
          <a:xfrm>
            <a:off x="4859338" y="2114550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B</a:t>
            </a:r>
          </a:p>
        </p:txBody>
      </p:sp>
      <p:sp>
        <p:nvSpPr>
          <p:cNvPr id="10" name="Ellipse 9"/>
          <p:cNvSpPr/>
          <p:nvPr/>
        </p:nvSpPr>
        <p:spPr>
          <a:xfrm>
            <a:off x="3049588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D</a:t>
            </a:r>
          </a:p>
        </p:txBody>
      </p:sp>
      <p:sp>
        <p:nvSpPr>
          <p:cNvPr id="11" name="Ellipse 10"/>
          <p:cNvSpPr/>
          <p:nvPr/>
        </p:nvSpPr>
        <p:spPr>
          <a:xfrm>
            <a:off x="558006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</a:t>
            </a:r>
          </a:p>
        </p:txBody>
      </p:sp>
      <p:sp>
        <p:nvSpPr>
          <p:cNvPr id="12" name="Ellipse 11"/>
          <p:cNvSpPr/>
          <p:nvPr/>
        </p:nvSpPr>
        <p:spPr>
          <a:xfrm>
            <a:off x="3606800" y="3584575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</a:t>
            </a:r>
          </a:p>
        </p:txBody>
      </p:sp>
      <p:sp>
        <p:nvSpPr>
          <p:cNvPr id="13" name="Ellipse 12"/>
          <p:cNvSpPr/>
          <p:nvPr/>
        </p:nvSpPr>
        <p:spPr>
          <a:xfrm>
            <a:off x="4910138" y="3584575"/>
            <a:ext cx="338137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F</a:t>
            </a:r>
          </a:p>
        </p:txBody>
      </p:sp>
      <p:cxnSp>
        <p:nvCxnSpPr>
          <p:cNvPr id="15" name="Gerader Verbinder 14"/>
          <p:cNvCxnSpPr>
            <a:stCxn id="7" idx="7"/>
            <a:endCxn id="9" idx="3"/>
          </p:cNvCxnSpPr>
          <p:nvPr/>
        </p:nvCxnSpPr>
        <p:spPr>
          <a:xfrm flipV="1">
            <a:off x="4503738" y="2386013"/>
            <a:ext cx="40640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7" idx="6"/>
            <a:endCxn id="11" idx="2"/>
          </p:cNvCxnSpPr>
          <p:nvPr/>
        </p:nvCxnSpPr>
        <p:spPr>
          <a:xfrm>
            <a:off x="4552950" y="3013075"/>
            <a:ext cx="1027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7" idx="1"/>
            <a:endCxn id="8" idx="5"/>
          </p:cNvCxnSpPr>
          <p:nvPr/>
        </p:nvCxnSpPr>
        <p:spPr>
          <a:xfrm flipH="1" flipV="1">
            <a:off x="3846513" y="2384425"/>
            <a:ext cx="419100" cy="51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7" idx="2"/>
            <a:endCxn id="10" idx="6"/>
          </p:cNvCxnSpPr>
          <p:nvPr/>
        </p:nvCxnSpPr>
        <p:spPr>
          <a:xfrm flipH="1">
            <a:off x="3387725" y="3013075"/>
            <a:ext cx="8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3"/>
            <a:endCxn id="12" idx="7"/>
          </p:cNvCxnSpPr>
          <p:nvPr/>
        </p:nvCxnSpPr>
        <p:spPr>
          <a:xfrm flipH="1">
            <a:off x="3895725" y="3125788"/>
            <a:ext cx="369888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7" idx="5"/>
            <a:endCxn id="13" idx="1"/>
          </p:cNvCxnSpPr>
          <p:nvPr/>
        </p:nvCxnSpPr>
        <p:spPr>
          <a:xfrm>
            <a:off x="4503738" y="3125788"/>
            <a:ext cx="4556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3" idx="7"/>
            <a:endCxn id="11" idx="3"/>
          </p:cNvCxnSpPr>
          <p:nvPr/>
        </p:nvCxnSpPr>
        <p:spPr>
          <a:xfrm flipV="1">
            <a:off x="5199063" y="3125788"/>
            <a:ext cx="4302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1"/>
            <a:endCxn id="9" idx="5"/>
          </p:cNvCxnSpPr>
          <p:nvPr/>
        </p:nvCxnSpPr>
        <p:spPr>
          <a:xfrm flipH="1" flipV="1">
            <a:off x="5148263" y="2386013"/>
            <a:ext cx="481012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9" idx="2"/>
            <a:endCxn id="8" idx="6"/>
          </p:cNvCxnSpPr>
          <p:nvPr/>
        </p:nvCxnSpPr>
        <p:spPr>
          <a:xfrm flipH="1" flipV="1">
            <a:off x="3895725" y="2271713"/>
            <a:ext cx="96361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8" idx="3"/>
            <a:endCxn id="10" idx="0"/>
          </p:cNvCxnSpPr>
          <p:nvPr/>
        </p:nvCxnSpPr>
        <p:spPr>
          <a:xfrm flipH="1">
            <a:off x="3217863" y="2384425"/>
            <a:ext cx="388937" cy="46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0" idx="4"/>
            <a:endCxn id="12" idx="1"/>
          </p:cNvCxnSpPr>
          <p:nvPr/>
        </p:nvCxnSpPr>
        <p:spPr>
          <a:xfrm>
            <a:off x="3217863" y="3171825"/>
            <a:ext cx="439737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2" idx="6"/>
            <a:endCxn id="13" idx="2"/>
          </p:cNvCxnSpPr>
          <p:nvPr/>
        </p:nvCxnSpPr>
        <p:spPr>
          <a:xfrm flipV="1">
            <a:off x="3946525" y="3744913"/>
            <a:ext cx="96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>
            <a:spLocks noChangeArrowheads="1"/>
          </p:cNvSpPr>
          <p:nvPr/>
        </p:nvSpPr>
        <p:spPr bwMode="auto">
          <a:xfrm>
            <a:off x="347663" y="3754438"/>
            <a:ext cx="3498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/>
              <a:t>G = (E,V)</a:t>
            </a:r>
          </a:p>
          <a:p>
            <a:r>
              <a:rPr lang="de-DE" altLang="de-DE" dirty="0"/>
              <a:t>V = {A, B, C, D, E, F, G}</a:t>
            </a:r>
          </a:p>
          <a:p>
            <a:r>
              <a:rPr lang="de-DE" altLang="de-DE" dirty="0"/>
              <a:t>E = {AB, BA, AC, CA, AD, DA…}</a:t>
            </a:r>
          </a:p>
        </p:txBody>
      </p:sp>
      <p:sp>
        <p:nvSpPr>
          <p:cNvPr id="26" name="Ellipse 2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757378"/>
              </p:ext>
            </p:extLst>
          </p:nvPr>
        </p:nvGraphicFramePr>
        <p:xfrm>
          <a:off x="899592" y="1412776"/>
          <a:ext cx="7256462" cy="382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5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Auto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Auto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8699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91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106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1" name="Abgerundetes Rechteck 10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1</a:t>
              </a:r>
              <a:endParaRPr lang="de-DE" sz="21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Firma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Firma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972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(100,0)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(0,100)</a:t>
            </a:r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uppieren 14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7" name="Abgerundetes Rechteck 16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2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3074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4427538" y="3378200"/>
            <a:ext cx="1831975" cy="739775"/>
            <a:chOff x="4427538" y="3378200"/>
            <a:chExt cx="1831975" cy="739775"/>
          </a:xfrm>
        </p:grpSpPr>
        <p:sp>
          <p:nvSpPr>
            <p:cNvPr id="30748" name="Textfeld 1"/>
            <p:cNvSpPr txBox="1">
              <a:spLocks noChangeArrowheads="1"/>
            </p:cNvSpPr>
            <p:nvPr/>
          </p:nvSpPr>
          <p:spPr bwMode="auto">
            <a:xfrm>
              <a:off x="4427538" y="3378200"/>
              <a:ext cx="6588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(a,a)</a:t>
              </a:r>
            </a:p>
          </p:txBody>
        </p:sp>
        <p:sp>
          <p:nvSpPr>
            <p:cNvPr id="30749" name="Textfeld 2"/>
            <p:cNvSpPr txBox="1">
              <a:spLocks noChangeArrowheads="1"/>
            </p:cNvSpPr>
            <p:nvPr/>
          </p:nvSpPr>
          <p:spPr bwMode="auto">
            <a:xfrm>
              <a:off x="5600700" y="3748088"/>
              <a:ext cx="6588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(b,b)</a:t>
              </a:r>
            </a:p>
          </p:txBody>
        </p:sp>
        <p:sp>
          <p:nvSpPr>
            <p:cNvPr id="30750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30751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uppieren 13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5" name="Abgerundetes Rechteck 14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</a:t>
              </a:r>
              <a:r>
                <a:rPr lang="de-DE" sz="2100" dirty="0"/>
                <a:t>3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071814"/>
              </p:ext>
            </p:extLst>
          </p:nvPr>
        </p:nvGraphicFramePr>
        <p:xfrm>
          <a:off x="1043608" y="1340768"/>
          <a:ext cx="6823670" cy="36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066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1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Gliederung</a:t>
            </a:r>
          </a:p>
        </p:txBody>
      </p:sp>
      <p:pic>
        <p:nvPicPr>
          <p:cNvPr id="410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729159"/>
              </p:ext>
            </p:extLst>
          </p:nvPr>
        </p:nvGraphicFramePr>
        <p:xfrm>
          <a:off x="251520" y="1484784"/>
          <a:ext cx="8406383" cy="35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248287" y="2708920"/>
            <a:ext cx="46474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Zahlenbeispiel</a:t>
            </a:r>
          </a:p>
        </p:txBody>
      </p:sp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825085637"/>
              </p:ext>
            </p:extLst>
          </p:nvPr>
        </p:nvGraphicFramePr>
        <p:xfrm>
          <a:off x="1763688" y="1484784"/>
          <a:ext cx="5640288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37087"/>
              </p:ext>
            </p:extLst>
          </p:nvPr>
        </p:nvGraphicFramePr>
        <p:xfrm>
          <a:off x="251520" y="3428206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55776" y="4149080"/>
            <a:ext cx="2145672" cy="739775"/>
            <a:chOff x="4427538" y="3378200"/>
            <a:chExt cx="214567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12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1715739474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1715739474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2" r:qs="rId13" r:cs="rId14"/>
              </a:graphicData>
            </a:graphic>
          </p:graphicFrame>
        </mc:Fallback>
      </mc:AlternateContent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92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Ellipse 1"/>
          <p:cNvSpPr/>
          <p:nvPr/>
        </p:nvSpPr>
        <p:spPr>
          <a:xfrm>
            <a:off x="4211960" y="2992004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1960" y="168585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203848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220072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209909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220072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6" name="Gerader Verbinder 5"/>
          <p:cNvCxnSpPr>
            <a:stCxn id="2" idx="0"/>
            <a:endCxn id="7" idx="4"/>
          </p:cNvCxnSpPr>
          <p:nvPr/>
        </p:nvCxnSpPr>
        <p:spPr>
          <a:xfrm flipV="1">
            <a:off x="4427984" y="2122848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1"/>
            <a:endCxn id="8" idx="5"/>
          </p:cNvCxnSpPr>
          <p:nvPr/>
        </p:nvCxnSpPr>
        <p:spPr>
          <a:xfrm flipH="1" flipV="1">
            <a:off x="3572624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2" idx="7"/>
            <a:endCxn id="9" idx="3"/>
          </p:cNvCxnSpPr>
          <p:nvPr/>
        </p:nvCxnSpPr>
        <p:spPr>
          <a:xfrm flipV="1">
            <a:off x="4580736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" idx="3"/>
            <a:endCxn id="10" idx="7"/>
          </p:cNvCxnSpPr>
          <p:nvPr/>
        </p:nvCxnSpPr>
        <p:spPr>
          <a:xfrm flipH="1">
            <a:off x="3578685" y="3365003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" idx="5"/>
            <a:endCxn id="11" idx="1"/>
          </p:cNvCxnSpPr>
          <p:nvPr/>
        </p:nvCxnSpPr>
        <p:spPr>
          <a:xfrm>
            <a:off x="4580736" y="3365003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0" idx="0"/>
            <a:endCxn id="8" idx="4"/>
          </p:cNvCxnSpPr>
          <p:nvPr/>
        </p:nvCxnSpPr>
        <p:spPr>
          <a:xfrm flipH="1" flipV="1">
            <a:off x="3419872" y="2778342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8" idx="7"/>
            <a:endCxn id="7" idx="3"/>
          </p:cNvCxnSpPr>
          <p:nvPr/>
        </p:nvCxnSpPr>
        <p:spPr>
          <a:xfrm flipV="1">
            <a:off x="3572624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5"/>
            <a:endCxn id="9" idx="1"/>
          </p:cNvCxnSpPr>
          <p:nvPr/>
        </p:nvCxnSpPr>
        <p:spPr>
          <a:xfrm>
            <a:off x="4580736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4"/>
            <a:endCxn id="11" idx="0"/>
          </p:cNvCxnSpPr>
          <p:nvPr/>
        </p:nvCxnSpPr>
        <p:spPr>
          <a:xfrm>
            <a:off x="5436096" y="2778342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1" idx="2"/>
            <a:endCxn id="10" idx="6"/>
          </p:cNvCxnSpPr>
          <p:nvPr/>
        </p:nvCxnSpPr>
        <p:spPr>
          <a:xfrm flipH="1">
            <a:off x="3641957" y="3935530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115" r="-1311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115" r="-131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115" r="-13115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23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598069"/>
              </p:ext>
            </p:extLst>
          </p:nvPr>
        </p:nvGraphicFramePr>
        <p:xfrm>
          <a:off x="1115616" y="1412776"/>
          <a:ext cx="6751662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6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53914"/>
              </p:ext>
            </p:extLst>
          </p:nvPr>
        </p:nvGraphicFramePr>
        <p:xfrm>
          <a:off x="1258888" y="1628800"/>
          <a:ext cx="6503935" cy="273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874272"/>
              </p:ext>
            </p:extLst>
          </p:nvPr>
        </p:nvGraphicFramePr>
        <p:xfrm>
          <a:off x="1043608" y="2060848"/>
          <a:ext cx="7183710" cy="2603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9940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096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1555663" y="2708920"/>
            <a:ext cx="60326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Veranschaulichung</a:t>
            </a:r>
          </a:p>
        </p:txBody>
      </p:sp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 bwMode="auto">
          <a:xfrm>
            <a:off x="590550" y="357187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1988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2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889519"/>
              </p:ext>
            </p:extLst>
          </p:nvPr>
        </p:nvGraphicFramePr>
        <p:xfrm>
          <a:off x="49064" y="1690688"/>
          <a:ext cx="605747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sp>
        <p:nvSpPr>
          <p:cNvPr id="9" name="Ellipse 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232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832558"/>
              </p:ext>
            </p:extLst>
          </p:nvPr>
        </p:nvGraphicFramePr>
        <p:xfrm>
          <a:off x="395536" y="2852936"/>
          <a:ext cx="8334375" cy="19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798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52276"/>
              </p:ext>
            </p:extLst>
          </p:nvPr>
        </p:nvGraphicFramePr>
        <p:xfrm>
          <a:off x="1043608" y="1690688"/>
          <a:ext cx="668039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0402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75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40480"/>
              </p:ext>
            </p:extLst>
          </p:nvPr>
        </p:nvGraphicFramePr>
        <p:xfrm>
          <a:off x="1188788" y="1196752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lipse 1"/>
          <p:cNvSpPr/>
          <p:nvPr/>
        </p:nvSpPr>
        <p:spPr>
          <a:xfrm>
            <a:off x="36444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652531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6209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6653367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766147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5645255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99723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07835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  <p:cxnSp>
        <p:nvCxnSpPr>
          <p:cNvPr id="5" name="Gerader Verbinder 4"/>
          <p:cNvCxnSpPr>
            <a:stCxn id="11" idx="6"/>
            <a:endCxn id="12" idx="2"/>
          </p:cNvCxnSpPr>
          <p:nvPr/>
        </p:nvCxnSpPr>
        <p:spPr>
          <a:xfrm>
            <a:off x="1175787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2188871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196983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205095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213207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221319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7229431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2"/>
          </p:cNvCxnSpPr>
          <p:nvPr/>
        </p:nvCxnSpPr>
        <p:spPr>
          <a:xfrm flipH="1">
            <a:off x="0" y="3488900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9" idx="6"/>
          </p:cNvCxnSpPr>
          <p:nvPr/>
        </p:nvCxnSpPr>
        <p:spPr>
          <a:xfrm flipV="1">
            <a:off x="8237543" y="3488900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90550" y="412687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diesem Netzwerk?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blipFill rotWithShape="0">
                <a:blip r:embed="rId8"/>
                <a:stretch>
                  <a:fillRect r="-392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lipse 2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9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2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7596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41577"/>
              </p:ext>
            </p:extLst>
          </p:nvPr>
        </p:nvGraphicFramePr>
        <p:xfrm>
          <a:off x="1076661" y="1028560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09355" y="458631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in diesem Netzwerk?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918175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94239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18175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494239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24" idx="0"/>
            <a:endCxn id="27" idx="4"/>
          </p:cNvCxnSpPr>
          <p:nvPr/>
        </p:nvCxnSpPr>
        <p:spPr>
          <a:xfrm flipV="1">
            <a:off x="3713820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4" idx="0"/>
            <a:endCxn id="25" idx="4"/>
          </p:cNvCxnSpPr>
          <p:nvPr/>
        </p:nvCxnSpPr>
        <p:spPr>
          <a:xfrm flipV="1">
            <a:off x="3137756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5" idx="6"/>
            <a:endCxn id="27" idx="2"/>
          </p:cNvCxnSpPr>
          <p:nvPr/>
        </p:nvCxnSpPr>
        <p:spPr>
          <a:xfrm>
            <a:off x="3357337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08" name="Gerader Verbinder 43007"/>
          <p:cNvCxnSpPr>
            <a:stCxn id="4" idx="6"/>
            <a:endCxn id="24" idx="2"/>
          </p:cNvCxnSpPr>
          <p:nvPr/>
        </p:nvCxnSpPr>
        <p:spPr>
          <a:xfrm>
            <a:off x="3357337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4042012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4618076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042012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4618076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r Verbinder 38"/>
          <p:cNvCxnSpPr>
            <a:stCxn id="36" idx="0"/>
            <a:endCxn id="38" idx="4"/>
          </p:cNvCxnSpPr>
          <p:nvPr/>
        </p:nvCxnSpPr>
        <p:spPr>
          <a:xfrm flipV="1">
            <a:off x="4837657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5" idx="0"/>
            <a:endCxn id="37" idx="4"/>
          </p:cNvCxnSpPr>
          <p:nvPr/>
        </p:nvCxnSpPr>
        <p:spPr>
          <a:xfrm flipV="1">
            <a:off x="4261593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7" idx="6"/>
            <a:endCxn id="38" idx="2"/>
          </p:cNvCxnSpPr>
          <p:nvPr/>
        </p:nvCxnSpPr>
        <p:spPr>
          <a:xfrm>
            <a:off x="4481174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35" idx="6"/>
            <a:endCxn id="36" idx="2"/>
          </p:cNvCxnSpPr>
          <p:nvPr/>
        </p:nvCxnSpPr>
        <p:spPr>
          <a:xfrm>
            <a:off x="4481174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291581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3491880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291581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491880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2" idx="0"/>
            <a:endCxn id="54" idx="4"/>
          </p:cNvCxnSpPr>
          <p:nvPr/>
        </p:nvCxnSpPr>
        <p:spPr>
          <a:xfrm flipV="1">
            <a:off x="3711461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51" idx="0"/>
            <a:endCxn id="53" idx="4"/>
          </p:cNvCxnSpPr>
          <p:nvPr/>
        </p:nvCxnSpPr>
        <p:spPr>
          <a:xfrm flipV="1">
            <a:off x="313539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3" idx="6"/>
            <a:endCxn id="54" idx="2"/>
          </p:cNvCxnSpPr>
          <p:nvPr/>
        </p:nvCxnSpPr>
        <p:spPr>
          <a:xfrm>
            <a:off x="3354978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1" idx="6"/>
            <a:endCxn id="52" idx="2"/>
          </p:cNvCxnSpPr>
          <p:nvPr/>
        </p:nvCxnSpPr>
        <p:spPr>
          <a:xfrm>
            <a:off x="3354978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4042012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61807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4042012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461807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/>
          <p:cNvCxnSpPr>
            <a:stCxn id="60" idx="0"/>
            <a:endCxn id="62" idx="4"/>
          </p:cNvCxnSpPr>
          <p:nvPr/>
        </p:nvCxnSpPr>
        <p:spPr>
          <a:xfrm flipV="1">
            <a:off x="483765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59" idx="0"/>
            <a:endCxn id="61" idx="4"/>
          </p:cNvCxnSpPr>
          <p:nvPr/>
        </p:nvCxnSpPr>
        <p:spPr>
          <a:xfrm flipV="1">
            <a:off x="4261593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1" idx="6"/>
            <a:endCxn id="62" idx="2"/>
          </p:cNvCxnSpPr>
          <p:nvPr/>
        </p:nvCxnSpPr>
        <p:spPr>
          <a:xfrm>
            <a:off x="4481174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9" idx="6"/>
            <a:endCxn id="60" idx="2"/>
          </p:cNvCxnSpPr>
          <p:nvPr/>
        </p:nvCxnSpPr>
        <p:spPr>
          <a:xfrm>
            <a:off x="4481174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1" name="Gerader Verbinder 43010"/>
          <p:cNvCxnSpPr>
            <a:stCxn id="54" idx="6"/>
            <a:endCxn id="61" idx="2"/>
          </p:cNvCxnSpPr>
          <p:nvPr/>
        </p:nvCxnSpPr>
        <p:spPr>
          <a:xfrm>
            <a:off x="3931042" y="261770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4" name="Gerader Verbinder 43013"/>
          <p:cNvCxnSpPr>
            <a:stCxn id="52" idx="6"/>
            <a:endCxn id="59" idx="2"/>
          </p:cNvCxnSpPr>
          <p:nvPr/>
        </p:nvCxnSpPr>
        <p:spPr>
          <a:xfrm>
            <a:off x="3931042" y="316282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8" name="Gerader Verbinder 43017"/>
          <p:cNvCxnSpPr>
            <a:stCxn id="27" idx="6"/>
            <a:endCxn id="37" idx="2"/>
          </p:cNvCxnSpPr>
          <p:nvPr/>
        </p:nvCxnSpPr>
        <p:spPr>
          <a:xfrm>
            <a:off x="3933401" y="366241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0" name="Gerader Verbinder 43019"/>
          <p:cNvCxnSpPr>
            <a:stCxn id="24" idx="6"/>
            <a:endCxn id="35" idx="2"/>
          </p:cNvCxnSpPr>
          <p:nvPr/>
        </p:nvCxnSpPr>
        <p:spPr>
          <a:xfrm>
            <a:off x="3933401" y="420753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4" name="Gerader Verbinder 43023"/>
          <p:cNvCxnSpPr>
            <a:stCxn id="25" idx="0"/>
            <a:endCxn id="51" idx="4"/>
          </p:cNvCxnSpPr>
          <p:nvPr/>
        </p:nvCxnSpPr>
        <p:spPr>
          <a:xfrm flipH="1" flipV="1">
            <a:off x="3135397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6" name="Gerader Verbinder 43025"/>
          <p:cNvCxnSpPr>
            <a:stCxn id="27" idx="0"/>
            <a:endCxn id="52" idx="4"/>
          </p:cNvCxnSpPr>
          <p:nvPr/>
        </p:nvCxnSpPr>
        <p:spPr>
          <a:xfrm flipH="1" flipV="1">
            <a:off x="3711461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8" name="Gerader Verbinder 43027"/>
          <p:cNvCxnSpPr>
            <a:stCxn id="37" idx="0"/>
            <a:endCxn id="59" idx="4"/>
          </p:cNvCxnSpPr>
          <p:nvPr/>
        </p:nvCxnSpPr>
        <p:spPr>
          <a:xfrm flipV="1">
            <a:off x="4261593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0" name="Gerader Verbinder 43029"/>
          <p:cNvCxnSpPr>
            <a:stCxn id="38" idx="0"/>
            <a:endCxn id="60" idx="4"/>
          </p:cNvCxnSpPr>
          <p:nvPr/>
        </p:nvCxnSpPr>
        <p:spPr>
          <a:xfrm flipV="1">
            <a:off x="4837657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194139" y="398586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5194139" y="344074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/>
          <p:cNvCxnSpPr>
            <a:stCxn id="87" idx="0"/>
            <a:endCxn id="88" idx="4"/>
          </p:cNvCxnSpPr>
          <p:nvPr/>
        </p:nvCxnSpPr>
        <p:spPr>
          <a:xfrm flipV="1">
            <a:off x="5413720" y="3872797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194139" y="294115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>
          <a:xfrm>
            <a:off x="5194139" y="239603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/>
          <p:cNvCxnSpPr>
            <a:stCxn id="90" idx="0"/>
            <a:endCxn id="91" idx="4"/>
          </p:cNvCxnSpPr>
          <p:nvPr/>
        </p:nvCxnSpPr>
        <p:spPr>
          <a:xfrm flipV="1">
            <a:off x="5413720" y="2828082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88" idx="0"/>
            <a:endCxn id="90" idx="4"/>
          </p:cNvCxnSpPr>
          <p:nvPr/>
        </p:nvCxnSpPr>
        <p:spPr>
          <a:xfrm flipV="1">
            <a:off x="5413720" y="3373202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291581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>
          <a:xfrm>
            <a:off x="3491880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8" name="Gerader Verbinder 97"/>
          <p:cNvCxnSpPr>
            <a:stCxn id="96" idx="6"/>
            <a:endCxn id="97" idx="2"/>
          </p:cNvCxnSpPr>
          <p:nvPr/>
        </p:nvCxnSpPr>
        <p:spPr>
          <a:xfrm>
            <a:off x="3354978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4042012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>
          <a:xfrm>
            <a:off x="461807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>
            <a:off x="4481174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7" idx="6"/>
            <a:endCxn id="99" idx="2"/>
          </p:cNvCxnSpPr>
          <p:nvPr/>
        </p:nvCxnSpPr>
        <p:spPr>
          <a:xfrm>
            <a:off x="3931042" y="2123897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/>
          <p:cNvSpPr/>
          <p:nvPr/>
        </p:nvSpPr>
        <p:spPr>
          <a:xfrm>
            <a:off x="5194139" y="190222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034" name="Gerader Verbinder 43033"/>
          <p:cNvCxnSpPr>
            <a:stCxn id="61" idx="0"/>
            <a:endCxn id="99" idx="4"/>
          </p:cNvCxnSpPr>
          <p:nvPr/>
        </p:nvCxnSpPr>
        <p:spPr>
          <a:xfrm flipV="1">
            <a:off x="4261593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6" name="Gerader Verbinder 43035"/>
          <p:cNvCxnSpPr>
            <a:stCxn id="54" idx="0"/>
            <a:endCxn id="97" idx="4"/>
          </p:cNvCxnSpPr>
          <p:nvPr/>
        </p:nvCxnSpPr>
        <p:spPr>
          <a:xfrm flipV="1">
            <a:off x="3711461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8" name="Gerader Verbinder 43037"/>
          <p:cNvCxnSpPr>
            <a:stCxn id="54" idx="7"/>
            <a:endCxn id="99" idx="3"/>
          </p:cNvCxnSpPr>
          <p:nvPr/>
        </p:nvCxnSpPr>
        <p:spPr>
          <a:xfrm flipV="1"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54" idx="1"/>
            <a:endCxn id="96" idx="5"/>
          </p:cNvCxnSpPr>
          <p:nvPr/>
        </p:nvCxnSpPr>
        <p:spPr>
          <a:xfrm flipH="1"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53" idx="0"/>
            <a:endCxn id="96" idx="4"/>
          </p:cNvCxnSpPr>
          <p:nvPr/>
        </p:nvCxnSpPr>
        <p:spPr>
          <a:xfrm flipV="1">
            <a:off x="3135397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54" idx="3"/>
            <a:endCxn id="51" idx="7"/>
          </p:cNvCxnSpPr>
          <p:nvPr/>
        </p:nvCxnSpPr>
        <p:spPr>
          <a:xfrm flipH="1"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54" idx="5"/>
            <a:endCxn id="59" idx="1"/>
          </p:cNvCxnSpPr>
          <p:nvPr/>
        </p:nvCxnSpPr>
        <p:spPr>
          <a:xfrm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59" idx="7"/>
            <a:endCxn id="62" idx="3"/>
          </p:cNvCxnSpPr>
          <p:nvPr/>
        </p:nvCxnSpPr>
        <p:spPr>
          <a:xfrm flipV="1"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61" idx="7"/>
          </p:cNvCxnSpPr>
          <p:nvPr/>
        </p:nvCxnSpPr>
        <p:spPr>
          <a:xfrm flipV="1">
            <a:off x="4416860" y="2123897"/>
            <a:ext cx="420797" cy="34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59" idx="5"/>
            <a:endCxn id="38" idx="1"/>
          </p:cNvCxnSpPr>
          <p:nvPr/>
        </p:nvCxnSpPr>
        <p:spPr>
          <a:xfrm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37" idx="5"/>
            <a:endCxn id="36" idx="1"/>
          </p:cNvCxnSpPr>
          <p:nvPr/>
        </p:nvCxnSpPr>
        <p:spPr>
          <a:xfrm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99" idx="5"/>
            <a:endCxn id="62" idx="1"/>
          </p:cNvCxnSpPr>
          <p:nvPr/>
        </p:nvCxnSpPr>
        <p:spPr>
          <a:xfrm>
            <a:off x="4416860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1" idx="5"/>
            <a:endCxn id="60" idx="1"/>
          </p:cNvCxnSpPr>
          <p:nvPr/>
        </p:nvCxnSpPr>
        <p:spPr>
          <a:xfrm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37" idx="7"/>
            <a:endCxn id="60" idx="3"/>
          </p:cNvCxnSpPr>
          <p:nvPr/>
        </p:nvCxnSpPr>
        <p:spPr>
          <a:xfrm flipV="1"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35" idx="7"/>
            <a:endCxn id="38" idx="3"/>
          </p:cNvCxnSpPr>
          <p:nvPr/>
        </p:nvCxnSpPr>
        <p:spPr>
          <a:xfrm flipV="1"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52" idx="5"/>
            <a:endCxn id="37" idx="1"/>
          </p:cNvCxnSpPr>
          <p:nvPr/>
        </p:nvCxnSpPr>
        <p:spPr>
          <a:xfrm>
            <a:off x="3866728" y="3315574"/>
            <a:ext cx="239598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27" idx="5"/>
            <a:endCxn id="35" idx="1"/>
          </p:cNvCxnSpPr>
          <p:nvPr/>
        </p:nvCxnSpPr>
        <p:spPr>
          <a:xfrm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24" idx="7"/>
            <a:endCxn id="37" idx="3"/>
          </p:cNvCxnSpPr>
          <p:nvPr/>
        </p:nvCxnSpPr>
        <p:spPr>
          <a:xfrm flipV="1"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27" idx="7"/>
            <a:endCxn id="59" idx="3"/>
          </p:cNvCxnSpPr>
          <p:nvPr/>
        </p:nvCxnSpPr>
        <p:spPr>
          <a:xfrm flipV="1">
            <a:off x="3869087" y="3315574"/>
            <a:ext cx="23723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52" idx="7"/>
            <a:endCxn id="61" idx="3"/>
          </p:cNvCxnSpPr>
          <p:nvPr/>
        </p:nvCxnSpPr>
        <p:spPr>
          <a:xfrm flipV="1"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97" idx="5"/>
            <a:endCxn id="61" idx="1"/>
          </p:cNvCxnSpPr>
          <p:nvPr/>
        </p:nvCxnSpPr>
        <p:spPr>
          <a:xfrm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25" idx="7"/>
            <a:endCxn id="52" idx="3"/>
          </p:cNvCxnSpPr>
          <p:nvPr/>
        </p:nvCxnSpPr>
        <p:spPr>
          <a:xfrm flipV="1">
            <a:off x="3293023" y="3315574"/>
            <a:ext cx="263171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4" idx="7"/>
            <a:endCxn id="27" idx="3"/>
          </p:cNvCxnSpPr>
          <p:nvPr/>
        </p:nvCxnSpPr>
        <p:spPr>
          <a:xfrm flipV="1"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53" idx="7"/>
            <a:endCxn id="97" idx="3"/>
          </p:cNvCxnSpPr>
          <p:nvPr/>
        </p:nvCxnSpPr>
        <p:spPr>
          <a:xfrm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>
            <a:stCxn id="53" idx="5"/>
            <a:endCxn id="52" idx="1"/>
          </p:cNvCxnSpPr>
          <p:nvPr/>
        </p:nvCxnSpPr>
        <p:spPr>
          <a:xfrm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51" idx="5"/>
            <a:endCxn id="27" idx="1"/>
          </p:cNvCxnSpPr>
          <p:nvPr/>
        </p:nvCxnSpPr>
        <p:spPr>
          <a:xfrm>
            <a:off x="3290664" y="3315574"/>
            <a:ext cx="26788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25" idx="5"/>
            <a:endCxn id="24" idx="1"/>
          </p:cNvCxnSpPr>
          <p:nvPr/>
        </p:nvCxnSpPr>
        <p:spPr>
          <a:xfrm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00" idx="6"/>
            <a:endCxn id="103" idx="2"/>
          </p:cNvCxnSpPr>
          <p:nvPr/>
        </p:nvCxnSpPr>
        <p:spPr>
          <a:xfrm flipV="1">
            <a:off x="5057238" y="211825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1" name="Gerader Verbinder 43040"/>
          <p:cNvCxnSpPr>
            <a:stCxn id="103" idx="4"/>
            <a:endCxn id="91" idx="0"/>
          </p:cNvCxnSpPr>
          <p:nvPr/>
        </p:nvCxnSpPr>
        <p:spPr>
          <a:xfrm>
            <a:off x="5413720" y="2334277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3" name="Gerader Verbinder 43042"/>
          <p:cNvCxnSpPr>
            <a:stCxn id="62" idx="7"/>
            <a:endCxn id="103" idx="3"/>
          </p:cNvCxnSpPr>
          <p:nvPr/>
        </p:nvCxnSpPr>
        <p:spPr>
          <a:xfrm flipV="1">
            <a:off x="4992924" y="2271005"/>
            <a:ext cx="265529" cy="1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5" name="Gerader Verbinder 43044"/>
          <p:cNvCxnSpPr>
            <a:stCxn id="60" idx="7"/>
            <a:endCxn id="91" idx="3"/>
          </p:cNvCxnSpPr>
          <p:nvPr/>
        </p:nvCxnSpPr>
        <p:spPr>
          <a:xfrm flipV="1">
            <a:off x="4992924" y="2764810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7" name="Gerader Verbinder 43046"/>
          <p:cNvCxnSpPr>
            <a:stCxn id="38" idx="7"/>
            <a:endCxn id="90" idx="3"/>
          </p:cNvCxnSpPr>
          <p:nvPr/>
        </p:nvCxnSpPr>
        <p:spPr>
          <a:xfrm flipV="1">
            <a:off x="4992924" y="3309930"/>
            <a:ext cx="265529" cy="1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9" name="Gerader Verbinder 43048"/>
          <p:cNvCxnSpPr>
            <a:stCxn id="36" idx="7"/>
            <a:endCxn id="88" idx="3"/>
          </p:cNvCxnSpPr>
          <p:nvPr/>
        </p:nvCxnSpPr>
        <p:spPr>
          <a:xfrm flipV="1">
            <a:off x="4992924" y="3809525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1" name="Gerader Verbinder 43050"/>
          <p:cNvCxnSpPr>
            <a:stCxn id="36" idx="6"/>
            <a:endCxn id="87" idx="2"/>
          </p:cNvCxnSpPr>
          <p:nvPr/>
        </p:nvCxnSpPr>
        <p:spPr>
          <a:xfrm flipV="1">
            <a:off x="5057238" y="420189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3" name="Gerader Verbinder 43052"/>
          <p:cNvCxnSpPr>
            <a:stCxn id="87" idx="1"/>
            <a:endCxn id="38" idx="5"/>
          </p:cNvCxnSpPr>
          <p:nvPr/>
        </p:nvCxnSpPr>
        <p:spPr>
          <a:xfrm flipH="1" flipV="1">
            <a:off x="4992924" y="3815169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5" name="Gerader Verbinder 43054"/>
          <p:cNvCxnSpPr>
            <a:stCxn id="88" idx="1"/>
            <a:endCxn id="60" idx="5"/>
          </p:cNvCxnSpPr>
          <p:nvPr/>
        </p:nvCxnSpPr>
        <p:spPr>
          <a:xfrm flipH="1" flipV="1">
            <a:off x="4992924" y="3315574"/>
            <a:ext cx="265529" cy="18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7" name="Gerader Verbinder 43056"/>
          <p:cNvCxnSpPr>
            <a:stCxn id="90" idx="1"/>
            <a:endCxn id="62" idx="5"/>
          </p:cNvCxnSpPr>
          <p:nvPr/>
        </p:nvCxnSpPr>
        <p:spPr>
          <a:xfrm flipH="1" flipV="1">
            <a:off x="4992924" y="2770454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89" name="Gerader Verbinder 43088"/>
          <p:cNvCxnSpPr>
            <a:stCxn id="100" idx="5"/>
            <a:endCxn id="91" idx="1"/>
          </p:cNvCxnSpPr>
          <p:nvPr/>
        </p:nvCxnSpPr>
        <p:spPr>
          <a:xfrm>
            <a:off x="4992924" y="2276649"/>
            <a:ext cx="265529" cy="18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/>
              <p:cNvSpPr txBox="1"/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4" name="Textfeld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blipFill rotWithShape="0">
                <a:blip r:embed="rId8"/>
                <a:stretch>
                  <a:fillRect r="-3846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Ellipse 22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Ellipse 10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95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6" grpId="0"/>
      <p:bldP spid="4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87" grpId="0" animBg="1"/>
      <p:bldP spid="88" grpId="0" animBg="1"/>
      <p:bldP spid="90" grpId="0" animBg="1"/>
      <p:bldP spid="91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2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03083"/>
              </p:ext>
            </p:extLst>
          </p:nvPr>
        </p:nvGraphicFramePr>
        <p:xfrm>
          <a:off x="1258888" y="1196752"/>
          <a:ext cx="668039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blipFill rotWithShape="0">
                <a:blip r:embed="rId8"/>
                <a:stretch>
                  <a:fillRect r="-5085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blipFill rotWithShape="0">
                <a:blip r:embed="rId9"/>
                <a:stretch>
                  <a:fillRect r="-202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blipFill rotWithShape="0">
                <a:blip r:embed="rId10"/>
                <a:stretch>
                  <a:fillRect r="-1942" b="-6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𝟏𝟓𝟓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blipFill rotWithShape="0">
                <a:blip r:embed="rId12"/>
                <a:stretch>
                  <a:fillRect r="-556" b="-6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blipFill rotWithShape="0">
                <a:blip r:embed="rId15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3669708" y="3079000"/>
            <a:ext cx="1224136" cy="12132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15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/>
      <p:bldP spid="6" grpId="0"/>
      <p:bldP spid="7" grpId="0"/>
      <p:bldP spid="8" grpId="0"/>
      <p:bldP spid="9" grpId="0"/>
      <p:bldP spid="4" grpId="0"/>
      <p:bldP spid="5" grpId="0"/>
      <p:bldP spid="12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86789"/>
              </p:ext>
            </p:extLst>
          </p:nvPr>
        </p:nvGraphicFramePr>
        <p:xfrm>
          <a:off x="628650" y="2492896"/>
          <a:ext cx="2664296" cy="13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47875796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47875796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p:sp>
        <p:nvSpPr>
          <p:cNvPr id="12" name="Ellipse 11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32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717921"/>
              </p:ext>
            </p:extLst>
          </p:nvPr>
        </p:nvGraphicFramePr>
        <p:xfrm>
          <a:off x="628650" y="1628800"/>
          <a:ext cx="7886700" cy="3199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93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65824"/>
              </p:ext>
            </p:extLst>
          </p:nvPr>
        </p:nvGraphicFramePr>
        <p:xfrm>
          <a:off x="1403648" y="2573425"/>
          <a:ext cx="6229252" cy="18553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72"/>
                <a:gridCol w="1137772"/>
                <a:gridCol w="1137772"/>
                <a:gridCol w="1137772"/>
                <a:gridCol w="1678164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4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800" b="0" dirty="0"/>
                    </a:p>
                  </a:txBody>
                  <a:tcPr marL="91457" marR="91457" marT="45749" marB="45749"/>
                </a:tc>
              </a:tr>
              <a:tr h="371078">
                <a:tc rowSpan="4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3672461" y="3345930"/>
            <a:ext cx="1986836" cy="703160"/>
            <a:chOff x="4427537" y="3378200"/>
            <a:chExt cx="1944139" cy="779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4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1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8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2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4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"/>
              <p:cNvSpPr txBox="1">
                <a:spLocks noChangeArrowheads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5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"/>
              <p:cNvSpPr txBox="1">
                <a:spLocks noChangeArrowheads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6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"/>
              <p:cNvSpPr txBox="1">
                <a:spLocks noChangeArrowheads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7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alt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alt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8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lipse 19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uppieren 20"/>
          <p:cNvGrpSpPr/>
          <p:nvPr/>
        </p:nvGrpSpPr>
        <p:grpSpPr>
          <a:xfrm>
            <a:off x="3377610" y="1945404"/>
            <a:ext cx="2081138" cy="491399"/>
            <a:chOff x="0" y="16237"/>
            <a:chExt cx="2081138" cy="491399"/>
          </a:xfrm>
        </p:grpSpPr>
        <p:sp>
          <p:nvSpPr>
            <p:cNvPr id="22" name="Abgerundetes Rechteck 21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4</a:t>
              </a:r>
              <a:endParaRPr lang="de-DE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2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89205664"/>
              </p:ext>
            </p:extLst>
          </p:nvPr>
        </p:nvGraphicFramePr>
        <p:xfrm>
          <a:off x="4067944" y="3140968"/>
          <a:ext cx="4968552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545756489"/>
              </p:ext>
            </p:extLst>
          </p:nvPr>
        </p:nvGraphicFramePr>
        <p:xfrm>
          <a:off x="340864" y="1340768"/>
          <a:ext cx="8047560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70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725568"/>
              </p:ext>
            </p:extLst>
          </p:nvPr>
        </p:nvGraphicFramePr>
        <p:xfrm>
          <a:off x="539552" y="1484784"/>
          <a:ext cx="8280920" cy="317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635855"/>
              </p:ext>
            </p:extLst>
          </p:nvPr>
        </p:nvGraphicFramePr>
        <p:xfrm>
          <a:off x="664319" y="1556792"/>
          <a:ext cx="78867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lipse 5"/>
          <p:cNvSpPr/>
          <p:nvPr/>
        </p:nvSpPr>
        <p:spPr>
          <a:xfrm>
            <a:off x="36178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</a:t>
            </a:r>
          </a:p>
        </p:txBody>
      </p:sp>
      <p:sp>
        <p:nvSpPr>
          <p:cNvPr id="7" name="Ellipse 6"/>
          <p:cNvSpPr/>
          <p:nvPr/>
        </p:nvSpPr>
        <p:spPr>
          <a:xfrm>
            <a:off x="4626009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sp>
        <p:nvSpPr>
          <p:cNvPr id="8" name="Ellipse 7"/>
          <p:cNvSpPr/>
          <p:nvPr/>
        </p:nvSpPr>
        <p:spPr>
          <a:xfrm>
            <a:off x="25943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9" name="Ellipse 8"/>
          <p:cNvSpPr/>
          <p:nvPr/>
        </p:nvSpPr>
        <p:spPr>
          <a:xfrm>
            <a:off x="6626845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0" name="Ellipse 9"/>
          <p:cNvSpPr/>
          <p:nvPr/>
        </p:nvSpPr>
        <p:spPr>
          <a:xfrm>
            <a:off x="763495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sp>
        <p:nvSpPr>
          <p:cNvPr id="11" name="Ellipse 10"/>
          <p:cNvSpPr/>
          <p:nvPr/>
        </p:nvSpPr>
        <p:spPr>
          <a:xfrm>
            <a:off x="5618733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sp>
        <p:nvSpPr>
          <p:cNvPr id="12" name="Ellipse 11"/>
          <p:cNvSpPr/>
          <p:nvPr/>
        </p:nvSpPr>
        <p:spPr>
          <a:xfrm>
            <a:off x="573201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81313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</a:t>
            </a:r>
          </a:p>
        </p:txBody>
      </p:sp>
      <p:cxnSp>
        <p:nvCxnSpPr>
          <p:cNvPr id="14" name="Gerader Verbinder 13"/>
          <p:cNvCxnSpPr>
            <a:stCxn id="12" idx="6"/>
            <a:endCxn id="13" idx="2"/>
          </p:cNvCxnSpPr>
          <p:nvPr/>
        </p:nvCxnSpPr>
        <p:spPr>
          <a:xfrm>
            <a:off x="1149265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162349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170461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4178573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5186685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194797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7202909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2" idx="2"/>
          </p:cNvCxnSpPr>
          <p:nvPr/>
        </p:nvCxnSpPr>
        <p:spPr>
          <a:xfrm flipH="1">
            <a:off x="-26522" y="2917606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10" idx="6"/>
          </p:cNvCxnSpPr>
          <p:nvPr/>
        </p:nvCxnSpPr>
        <p:spPr>
          <a:xfrm flipV="1">
            <a:off x="8211021" y="2917606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31171"/>
              </p:ext>
            </p:extLst>
          </p:nvPr>
        </p:nvGraphicFramePr>
        <p:xfrm>
          <a:off x="91289" y="3256542"/>
          <a:ext cx="83884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43"/>
                <a:gridCol w="864096"/>
                <a:gridCol w="1080120"/>
                <a:gridCol w="936104"/>
                <a:gridCol w="1080120"/>
                <a:gridCol w="1008112"/>
                <a:gridCol w="1008112"/>
                <a:gridCol w="936104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Ellipse 23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1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199305112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199305112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521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Virales Marketing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14765"/>
              </p:ext>
            </p:extLst>
          </p:nvPr>
        </p:nvGraphicFramePr>
        <p:xfrm>
          <a:off x="395536" y="1916832"/>
          <a:ext cx="833437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feld 1"/>
          <p:cNvSpPr txBox="1">
            <a:spLocks noChangeArrowheads="1"/>
          </p:cNvSpPr>
          <p:nvPr/>
        </p:nvSpPr>
        <p:spPr bwMode="auto">
          <a:xfrm>
            <a:off x="25400" y="6488113"/>
            <a:ext cx="1963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 smtClean="0">
                <a:solidFill>
                  <a:schemeClr val="bg1"/>
                </a:solidFill>
              </a:rPr>
              <a:t>Virales Marketing</a:t>
            </a: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8954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17197432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670832436"/>
              </p:ext>
            </p:extLst>
          </p:nvPr>
        </p:nvGraphicFramePr>
        <p:xfrm>
          <a:off x="1691680" y="28170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341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B06825-27CC-4FC1-ADC8-986AA0C39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B06825-27CC-4FC1-ADC8-986AA0C39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2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Virales Marketing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621300656"/>
              </p:ext>
            </p:extLst>
          </p:nvPr>
        </p:nvGraphicFramePr>
        <p:xfrm>
          <a:off x="323528" y="242088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https://duckduckgo.com/i/f7b124f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5" y="1196752"/>
            <a:ext cx="1447501" cy="4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96" y="1210907"/>
            <a:ext cx="2476190" cy="13841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1049610"/>
            <a:ext cx="2476190" cy="13841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51" y="1559775"/>
            <a:ext cx="2476190" cy="13841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4" y="1622467"/>
            <a:ext cx="2099733" cy="11736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1" y="1407828"/>
            <a:ext cx="2044923" cy="114306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14" y="1049158"/>
            <a:ext cx="2022402" cy="11304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8" y="1210907"/>
            <a:ext cx="1367114" cy="1357813"/>
          </a:xfrm>
          <a:prstGeom prst="rect">
            <a:avLst/>
          </a:prstGeom>
        </p:spPr>
      </p:pic>
      <p:sp>
        <p:nvSpPr>
          <p:cNvPr id="24" name="Ellipse 23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80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10" idx="0"/>
          </p:cNvCxnSpPr>
          <p:nvPr/>
        </p:nvCxnSpPr>
        <p:spPr>
          <a:xfrm>
            <a:off x="4716016" y="3501008"/>
            <a:ext cx="1839146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4611012" y="3501008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4" idx="0"/>
          </p:cNvCxnSpPr>
          <p:nvPr/>
        </p:nvCxnSpPr>
        <p:spPr>
          <a:xfrm flipH="1">
            <a:off x="2663788" y="3645024"/>
            <a:ext cx="11881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3707904" y="1517253"/>
          <a:ext cx="1806218" cy="22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Image" r:id="rId4" imgW="2729880" imgH="3403080" progId="Photoshop.Image.13">
                  <p:embed/>
                </p:oleObj>
              </mc:Choice>
              <mc:Fallback>
                <p:oleObj name="Image" r:id="rId4" imgW="272988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1517253"/>
                        <a:ext cx="1806218" cy="225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2267744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214969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159118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pic>
        <p:nvPicPr>
          <p:cNvPr id="3076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2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87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6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lipse 16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30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125"/>
              </p:ext>
            </p:extLst>
          </p:nvPr>
        </p:nvGraphicFramePr>
        <p:xfrm>
          <a:off x="971600" y="1482388"/>
          <a:ext cx="2448272" cy="30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Image" r:id="rId4" imgW="2691720" imgH="3326760" progId="Photoshop.Image.13">
                  <p:embed/>
                </p:oleObj>
              </mc:Choice>
              <mc:Fallback>
                <p:oleObj name="Image" r:id="rId4" imgW="2691720" imgH="332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1482388"/>
                        <a:ext cx="2448272" cy="30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34460"/>
              </p:ext>
            </p:extLst>
          </p:nvPr>
        </p:nvGraphicFramePr>
        <p:xfrm>
          <a:off x="3995936" y="1772325"/>
          <a:ext cx="1947426" cy="2445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Image" r:id="rId6" imgW="2679120" imgH="3364920" progId="Photoshop.Image.13">
                  <p:embed/>
                </p:oleObj>
              </mc:Choice>
              <mc:Fallback>
                <p:oleObj name="Image" r:id="rId6" imgW="2679120" imgH="336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5936" y="1772325"/>
                        <a:ext cx="1947426" cy="2445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88391"/>
              </p:ext>
            </p:extLst>
          </p:nvPr>
        </p:nvGraphicFramePr>
        <p:xfrm>
          <a:off x="6732240" y="2204864"/>
          <a:ext cx="1345811" cy="164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Image" r:id="rId8" imgW="2729880" imgH="3339360" progId="Photoshop.Image.13">
                  <p:embed/>
                </p:oleObj>
              </mc:Choice>
              <mc:Fallback>
                <p:oleObj name="Image" r:id="rId8" imgW="2729880" imgH="33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240" y="2204864"/>
                        <a:ext cx="1345811" cy="1646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737644" y="4508083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70,7 </a:t>
            </a:r>
            <a:r>
              <a:rPr lang="de-DE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887783" y="4365104"/>
            <a:ext cx="22243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64,1 </a:t>
            </a:r>
            <a:r>
              <a:rPr lang="de-DE" sz="40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291031" y="3993472"/>
            <a:ext cx="22243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60 </a:t>
            </a:r>
            <a:r>
              <a:rPr lang="de-DE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14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4355976" y="3176872"/>
            <a:ext cx="432048" cy="436996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>
            <a:off x="4355976" y="1830036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9" name="Ellipse 18"/>
          <p:cNvSpPr/>
          <p:nvPr/>
        </p:nvSpPr>
        <p:spPr>
          <a:xfrm>
            <a:off x="3347864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5364088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Ellipse 20"/>
          <p:cNvSpPr/>
          <p:nvPr/>
        </p:nvSpPr>
        <p:spPr>
          <a:xfrm>
            <a:off x="3353925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5364088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23" name="Gerader Verbinder 22"/>
          <p:cNvCxnSpPr>
            <a:stCxn id="15" idx="0"/>
            <a:endCxn id="17" idx="4"/>
          </p:cNvCxnSpPr>
          <p:nvPr/>
        </p:nvCxnSpPr>
        <p:spPr>
          <a:xfrm flipV="1">
            <a:off x="4572000" y="2267032"/>
            <a:ext cx="0" cy="90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5" idx="1"/>
            <a:endCxn id="19" idx="5"/>
          </p:cNvCxnSpPr>
          <p:nvPr/>
        </p:nvCxnSpPr>
        <p:spPr>
          <a:xfrm flipH="1" flipV="1">
            <a:off x="3716640" y="2858529"/>
            <a:ext cx="702608" cy="38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5" idx="7"/>
            <a:endCxn id="20" idx="3"/>
          </p:cNvCxnSpPr>
          <p:nvPr/>
        </p:nvCxnSpPr>
        <p:spPr>
          <a:xfrm flipV="1">
            <a:off x="4724752" y="2858529"/>
            <a:ext cx="702608" cy="38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5" idx="3"/>
            <a:endCxn id="21" idx="7"/>
          </p:cNvCxnSpPr>
          <p:nvPr/>
        </p:nvCxnSpPr>
        <p:spPr>
          <a:xfrm flipH="1">
            <a:off x="3722701" y="3549871"/>
            <a:ext cx="696547" cy="37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5" idx="5"/>
            <a:endCxn id="22" idx="1"/>
          </p:cNvCxnSpPr>
          <p:nvPr/>
        </p:nvCxnSpPr>
        <p:spPr>
          <a:xfrm>
            <a:off x="4724752" y="3549871"/>
            <a:ext cx="702608" cy="37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1" idx="0"/>
            <a:endCxn id="19" idx="4"/>
          </p:cNvCxnSpPr>
          <p:nvPr/>
        </p:nvCxnSpPr>
        <p:spPr>
          <a:xfrm flipH="1" flipV="1">
            <a:off x="3563888" y="2922526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9" idx="7"/>
            <a:endCxn id="17" idx="3"/>
          </p:cNvCxnSpPr>
          <p:nvPr/>
        </p:nvCxnSpPr>
        <p:spPr>
          <a:xfrm flipV="1">
            <a:off x="3716640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7" idx="5"/>
            <a:endCxn id="20" idx="1"/>
          </p:cNvCxnSpPr>
          <p:nvPr/>
        </p:nvCxnSpPr>
        <p:spPr>
          <a:xfrm>
            <a:off x="4724752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20" idx="4"/>
            <a:endCxn id="22" idx="0"/>
          </p:cNvCxnSpPr>
          <p:nvPr/>
        </p:nvCxnSpPr>
        <p:spPr>
          <a:xfrm>
            <a:off x="5580112" y="2922526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lipse 38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Ellipse 32"/>
          <p:cNvSpPr/>
          <p:nvPr/>
        </p:nvSpPr>
        <p:spPr>
          <a:xfrm>
            <a:off x="4355976" y="4419101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</a:t>
            </a:r>
            <a:endParaRPr lang="de-DE" dirty="0"/>
          </a:p>
        </p:txBody>
      </p:sp>
      <p:cxnSp>
        <p:nvCxnSpPr>
          <p:cNvPr id="3" name="Gerader Verbinder 2"/>
          <p:cNvCxnSpPr>
            <a:stCxn id="21" idx="5"/>
            <a:endCxn id="33" idx="2"/>
          </p:cNvCxnSpPr>
          <p:nvPr/>
        </p:nvCxnSpPr>
        <p:spPr>
          <a:xfrm>
            <a:off x="3722701" y="4234215"/>
            <a:ext cx="633275" cy="40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stCxn id="33" idx="6"/>
            <a:endCxn id="22" idx="3"/>
          </p:cNvCxnSpPr>
          <p:nvPr/>
        </p:nvCxnSpPr>
        <p:spPr>
          <a:xfrm flipV="1">
            <a:off x="4788024" y="4234215"/>
            <a:ext cx="639336" cy="40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>
            <a:stCxn id="33" idx="0"/>
            <a:endCxn id="15" idx="4"/>
          </p:cNvCxnSpPr>
          <p:nvPr/>
        </p:nvCxnSpPr>
        <p:spPr>
          <a:xfrm flipV="1">
            <a:off x="4572000" y="3613868"/>
            <a:ext cx="0" cy="80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ytimg.com/vi/VrdqqTvyiV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3" y="3717032"/>
            <a:ext cx="3474684" cy="195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Old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Spice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4294699681"/>
              </p:ext>
            </p:extLst>
          </p:nvPr>
        </p:nvGraphicFramePr>
        <p:xfrm>
          <a:off x="25981" y="1517253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56054"/>
              </p:ext>
            </p:extLst>
          </p:nvPr>
        </p:nvGraphicFramePr>
        <p:xfrm>
          <a:off x="5364088" y="1807508"/>
          <a:ext cx="3368553" cy="339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Image" r:id="rId10" imgW="5307840" imgH="5358600" progId="Photoshop.Image.13">
                  <p:embed/>
                </p:oleObj>
              </mc:Choice>
              <mc:Fallback>
                <p:oleObj name="Image" r:id="rId10" imgW="5307840" imgH="535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4088" y="1807508"/>
                        <a:ext cx="3368553" cy="339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174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Barack Obama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567227596"/>
              </p:ext>
            </p:extLst>
          </p:nvPr>
        </p:nvGraphicFramePr>
        <p:xfrm>
          <a:off x="4131941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Obama Hope htc one wallpap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8611"/>
            <a:ext cx="2412006" cy="42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images.duckduckgo.com/iu/?u=http%3A%2F%2Fts1.mm.bing.net%2Fth%3Fid%3DJN.tNSFcx9Bn%252b%252fdSbw%252b%252fvA95Q%26pid%3D15.1&amp;f=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97300"/>
            <a:ext cx="1590157" cy="1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137962"/>
              </p:ext>
            </p:extLst>
          </p:nvPr>
        </p:nvGraphicFramePr>
        <p:xfrm>
          <a:off x="7459165" y="3897300"/>
          <a:ext cx="1274000" cy="180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Image" r:id="rId11" imgW="4482360" imgH="6348960" progId="Photoshop.Image.13">
                  <p:embed/>
                </p:oleObj>
              </mc:Choice>
              <mc:Fallback>
                <p:oleObj name="Image" r:id="rId11" imgW="448236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165" y="3897300"/>
                        <a:ext cx="1274000" cy="1804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7" name="Picture 15" descr="https://mexfiles.files.wordpress.com/2012/03/obama-hope-or-dope-pos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7" y="3813353"/>
            <a:ext cx="1336477" cy="20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285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04664"/>
            <a:ext cx="7886700" cy="1325563"/>
          </a:xfrm>
        </p:spPr>
        <p:txBody>
          <a:bodyPr/>
          <a:lstStyle/>
          <a:p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iffusion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orn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Iowa Communities</a:t>
            </a:r>
            <a:endParaRPr lang="de-DE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29675"/>
              </p:ext>
            </p:extLst>
          </p:nvPr>
        </p:nvGraphicFramePr>
        <p:xfrm>
          <a:off x="449049" y="2420888"/>
          <a:ext cx="8245901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http://upload.wikimedia.org/wikipedia/en/c/c9/Iowa-USA-stat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17" y="2492896"/>
            <a:ext cx="4641366" cy="3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30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Blair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Witch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266160032"/>
              </p:ext>
            </p:extLst>
          </p:nvPr>
        </p:nvGraphicFramePr>
        <p:xfrm>
          <a:off x="107504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20" name="Picture 4" descr="blair-wi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433564" cy="19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lair-witch-projec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17253"/>
            <a:ext cx="3851920" cy="32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82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8650" y="1968500"/>
            <a:ext cx="7886700" cy="4351338"/>
          </a:xfrm>
        </p:spPr>
        <p:txBody>
          <a:bodyPr/>
          <a:lstStyle/>
          <a:p>
            <a:r>
              <a:rPr lang="de-DE" sz="1800" dirty="0" smtClean="0"/>
              <a:t>David Strang, Sarah A. Soule: Diffusion in </a:t>
            </a:r>
            <a:r>
              <a:rPr lang="de-DE" sz="1800" dirty="0" err="1" smtClean="0"/>
              <a:t>Organizations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Social</a:t>
            </a:r>
            <a:r>
              <a:rPr lang="de-DE" sz="1800" dirty="0" smtClean="0"/>
              <a:t> </a:t>
            </a:r>
            <a:r>
              <a:rPr lang="de-DE" sz="1800" dirty="0" err="1" smtClean="0"/>
              <a:t>Movements</a:t>
            </a:r>
            <a:r>
              <a:rPr lang="de-DE" sz="1800" dirty="0" smtClean="0"/>
              <a:t>.</a:t>
            </a:r>
          </a:p>
          <a:p>
            <a:r>
              <a:rPr lang="de-DE" sz="1800" dirty="0" smtClean="0"/>
              <a:t>David </a:t>
            </a:r>
            <a:r>
              <a:rPr lang="de-DE" sz="1800" dirty="0" err="1" smtClean="0"/>
              <a:t>Easley</a:t>
            </a:r>
            <a:r>
              <a:rPr lang="de-DE" sz="1800" dirty="0" smtClean="0"/>
              <a:t>, Jon Kleinberg: Networks, </a:t>
            </a:r>
            <a:r>
              <a:rPr lang="de-DE" sz="1800" dirty="0" err="1" smtClean="0"/>
              <a:t>Crowds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Markets</a:t>
            </a:r>
            <a:r>
              <a:rPr lang="de-DE" sz="1800" dirty="0" smtClean="0"/>
              <a:t>, Cambridge University Press, 2010.</a:t>
            </a:r>
          </a:p>
          <a:p>
            <a:r>
              <a:rPr lang="de-DE" sz="1800" dirty="0" smtClean="0"/>
              <a:t>Stephen Morris: </a:t>
            </a:r>
            <a:r>
              <a:rPr lang="de-DE" sz="1800" dirty="0" err="1" smtClean="0"/>
              <a:t>Contagion</a:t>
            </a:r>
            <a:r>
              <a:rPr lang="de-DE" sz="1800" dirty="0" smtClean="0"/>
              <a:t>, Review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Economic</a:t>
            </a:r>
            <a:r>
              <a:rPr lang="de-DE" sz="1800" dirty="0" smtClean="0"/>
              <a:t> Studies, 2000</a:t>
            </a:r>
            <a:endParaRPr lang="de-DE" sz="1800" dirty="0"/>
          </a:p>
          <a:p>
            <a:r>
              <a:rPr lang="de-DE" sz="1800" dirty="0" smtClean="0"/>
              <a:t>Everett Rogers: Diffusion </a:t>
            </a:r>
            <a:r>
              <a:rPr lang="de-DE" sz="1800" dirty="0" err="1" smtClean="0"/>
              <a:t>of</a:t>
            </a:r>
            <a:r>
              <a:rPr lang="de-DE" sz="1800" dirty="0" smtClean="0"/>
              <a:t> Innovation – </a:t>
            </a:r>
            <a:r>
              <a:rPr lang="de-DE" sz="1800" dirty="0" err="1" smtClean="0"/>
              <a:t>Fifth</a:t>
            </a:r>
            <a:r>
              <a:rPr lang="de-DE" sz="1800" dirty="0" smtClean="0"/>
              <a:t> Edition, Free Press, </a:t>
            </a:r>
            <a:r>
              <a:rPr lang="de-DE" sz="1800" dirty="0" smtClean="0"/>
              <a:t>2003</a:t>
            </a:r>
          </a:p>
          <a:p>
            <a:r>
              <a:rPr lang="de-DE" sz="1800" dirty="0" smtClean="0"/>
              <a:t>Mark S. </a:t>
            </a:r>
            <a:r>
              <a:rPr lang="de-DE" sz="1800" dirty="0" err="1" smtClean="0"/>
              <a:t>Granovetter</a:t>
            </a:r>
            <a:r>
              <a:rPr lang="de-DE" sz="1800" dirty="0" smtClean="0"/>
              <a:t>: The </a:t>
            </a:r>
            <a:r>
              <a:rPr lang="de-DE" sz="1800" dirty="0" err="1" smtClean="0"/>
              <a:t>Strength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Weak</a:t>
            </a:r>
            <a:r>
              <a:rPr lang="de-DE" sz="1800" dirty="0" smtClean="0"/>
              <a:t> </a:t>
            </a:r>
            <a:r>
              <a:rPr lang="de-DE" sz="1800" dirty="0" err="1" smtClean="0"/>
              <a:t>Ties</a:t>
            </a:r>
            <a:r>
              <a:rPr lang="de-DE" sz="1800" dirty="0" smtClean="0"/>
              <a:t>, American Journal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Sociology</a:t>
            </a:r>
            <a:r>
              <a:rPr lang="de-DE" sz="1800" dirty="0" smtClean="0"/>
              <a:t>, 1973</a:t>
            </a:r>
            <a:endParaRPr lang="de-DE" sz="1800" dirty="0" smtClean="0"/>
          </a:p>
          <a:p>
            <a:r>
              <a:rPr lang="de-DE" sz="1800" dirty="0"/>
              <a:t>http://www.prospectmx.com/15-of-the-best-viral-marketing-campaigns</a:t>
            </a:r>
            <a:r>
              <a:rPr lang="de-DE" sz="1800" dirty="0" smtClean="0"/>
              <a:t>/</a:t>
            </a:r>
          </a:p>
          <a:p>
            <a:r>
              <a:rPr lang="de-DE" sz="1800" dirty="0"/>
              <a:t>http://mwpdigitalmedia.com/blog/the-blair-witch-project-the-best-viral-marketing-campaign-of-all-time/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5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55576" y="1454150"/>
            <a:ext cx="7886700" cy="4351338"/>
          </a:xfrm>
        </p:spPr>
        <p:txBody>
          <a:bodyPr/>
          <a:lstStyle/>
          <a:p>
            <a:r>
              <a:rPr lang="de-DE" sz="900" dirty="0"/>
              <a:t>http://</a:t>
            </a:r>
            <a:r>
              <a:rPr lang="de-DE" sz="900" dirty="0" smtClean="0"/>
              <a:t>u.jimdo.com/www400/o/s424386037d42feec/img/i5fc820121f09892b/1290439113/std/image.jpg</a:t>
            </a:r>
            <a:endParaRPr lang="de-DE" sz="900" dirty="0"/>
          </a:p>
          <a:p>
            <a:r>
              <a:rPr lang="de-DE" sz="900" dirty="0" smtClean="0"/>
              <a:t>http://authenticorganizations.com/wp-content/uploads/2011/01/201101241712.jpg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madinc.yolasite.com/resources/Biohazard-Red.jpg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cdns2.freepik.com/fotos-kostenlos/gluhbirne-clip-art_424936.jpg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www.wandtattoo.tv/images/product_images/transparent_images/wt_194.png</a:t>
            </a:r>
            <a:endParaRPr lang="de-DE" sz="900" dirty="0"/>
          </a:p>
          <a:p>
            <a:r>
              <a:rPr lang="de-DE" sz="900" dirty="0"/>
              <a:t>http://upload.wikimedia.org/wikipedia/commons/c/cc/Eug%C3%A8ne_Delacroix_-_</a:t>
            </a:r>
            <a:r>
              <a:rPr lang="de-DE" sz="900" dirty="0" smtClean="0"/>
              <a:t>La_libert%C3%A9_guidant_le_peuple-2.jpg</a:t>
            </a:r>
            <a:endParaRPr lang="de-DE" sz="900" dirty="0"/>
          </a:p>
          <a:p>
            <a:r>
              <a:rPr lang="de-DE" sz="900" dirty="0"/>
              <a:t>http://www.skip.at/media/_</a:t>
            </a:r>
            <a:r>
              <a:rPr lang="de-DE" sz="900" dirty="0" smtClean="0"/>
              <a:t>versions/filme/2529/dasfensterzumhof2_span-6.jpg</a:t>
            </a:r>
          </a:p>
          <a:p>
            <a:r>
              <a:rPr lang="de-DE" sz="900" dirty="0"/>
              <a:t>http://programmingwiki.de/images/thumb/d/df/UngerGraph.png/250px-UngerGraph.png</a:t>
            </a:r>
          </a:p>
          <a:p>
            <a:r>
              <a:rPr lang="de-DE" sz="900" dirty="0"/>
              <a:t>http://</a:t>
            </a:r>
            <a:r>
              <a:rPr lang="de-DE" sz="900" dirty="0" smtClean="0"/>
              <a:t>s.gravis.de/p/z1/apple-dock-connector-auf-vga-adapter-fuer-ipad_z1.jpg</a:t>
            </a:r>
          </a:p>
          <a:p>
            <a:r>
              <a:rPr lang="de-DE" sz="900" dirty="0"/>
              <a:t>http://www.ltlmagazine.com/sites/ltlmagazine.com/files/archive/www.ltlmagazine.com/Media/CompetitiveAdvantage.jpg</a:t>
            </a:r>
          </a:p>
          <a:p>
            <a:r>
              <a:rPr lang="de-DE" sz="900" dirty="0"/>
              <a:t>https://images.duckduckgo.com/iu/?</a:t>
            </a:r>
            <a:r>
              <a:rPr lang="de-DE" sz="900" dirty="0" smtClean="0"/>
              <a:t>u=http%3A%2F%2Fwww.ulm-webdesign.com%2Fimages%2Fwebdesign-beispiele.jpg&amp;f=1</a:t>
            </a:r>
            <a:endParaRPr lang="de-DE" sz="900" dirty="0"/>
          </a:p>
          <a:p>
            <a:r>
              <a:rPr lang="de-DE" sz="900" dirty="0"/>
              <a:t>http://i.ytimg.com/vi/VrdqqTvyiV8/maxresdefault.jpg</a:t>
            </a:r>
          </a:p>
          <a:p>
            <a:r>
              <a:rPr lang="de-DE" sz="900" dirty="0"/>
              <a:t>http://filmonic.com/wp-content/uploads/2014/08/The-Blair-Witch-Project.jpg</a:t>
            </a:r>
          </a:p>
          <a:p>
            <a:r>
              <a:rPr lang="de-DE" sz="900" dirty="0"/>
              <a:t>http://www.sagindie.org/media/blair-witch-project.jpg</a:t>
            </a:r>
          </a:p>
          <a:p>
            <a:r>
              <a:rPr lang="de-DE" sz="900" dirty="0"/>
              <a:t>http://htc-wallpaper.com/wp-content/uploads/2013/11/Obama-Hope2.jpg</a:t>
            </a:r>
          </a:p>
          <a:p>
            <a:r>
              <a:rPr lang="de-DE" sz="900" dirty="0"/>
              <a:t>http://i3.kym-cdn.com/photos/images/original/000/012/280/Not_Hope_but____by_katagana.jpg</a:t>
            </a:r>
          </a:p>
          <a:p>
            <a:r>
              <a:rPr lang="de-DE" sz="900" dirty="0"/>
              <a:t>http://media-cache-ak0.pinimg.com/736x/da/35/09/da3509d561add31ebf9bf12770813fad.jpg</a:t>
            </a:r>
          </a:p>
          <a:p>
            <a:r>
              <a:rPr lang="de-DE" sz="900" dirty="0"/>
              <a:t>https://mexfiles.files.wordpress.com/2012/03/obama-hope-or-dope-poster.jpg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348880"/>
            <a:ext cx="7886700" cy="1325563"/>
          </a:xfrm>
          <a:ln>
            <a:noFill/>
          </a:ln>
        </p:spPr>
        <p:txBody>
          <a:bodyPr/>
          <a:lstStyle/>
          <a:p>
            <a:r>
              <a:rPr lang="de-DE" b="1" u="sng" dirty="0" smtClean="0"/>
              <a:t>Vielen Dank für die Aufmerksamkeit!</a:t>
            </a:r>
            <a:endParaRPr lang="de-DE" b="1" u="sng" dirty="0"/>
          </a:p>
        </p:txBody>
      </p:sp>
      <p:pic>
        <p:nvPicPr>
          <p:cNvPr id="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municating your competitive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1838839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Relativer Vorteil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555943"/>
              </p:ext>
            </p:extLst>
          </p:nvPr>
        </p:nvGraphicFramePr>
        <p:xfrm>
          <a:off x="2915816" y="1556792"/>
          <a:ext cx="6226406" cy="33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3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44624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.gravis.de/p/z1/apple-dock-connector-auf-vga-adapter-fuer-ipad_z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923"/>
            <a:ext cx="2810385" cy="2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Kompatibilität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362312"/>
              </p:ext>
            </p:extLst>
          </p:nvPr>
        </p:nvGraphicFramePr>
        <p:xfrm>
          <a:off x="2699792" y="1844824"/>
          <a:ext cx="6290030" cy="273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7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Komplexität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63628"/>
              </p:ext>
            </p:extLst>
          </p:nvPr>
        </p:nvGraphicFramePr>
        <p:xfrm>
          <a:off x="2123727" y="1772816"/>
          <a:ext cx="6944221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>
                          <a:solidFill>
                            <a:srgbClr val="FF0000"/>
                          </a:solidFill>
                        </a:rPr>
                        <m:t>Ω</m:t>
                      </m:r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  <m:sup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sup>
                      </m:sSup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blipFill rotWithShape="0">
                <a:blip r:embed="rId10"/>
                <a:stretch>
                  <a:fillRect r="-7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2125</Words>
  <Application>Microsoft Office PowerPoint</Application>
  <PresentationFormat>Bildschirmpräsentation (4:3)</PresentationFormat>
  <Paragraphs>406</Paragraphs>
  <Slides>63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68" baseType="lpstr">
      <vt:lpstr>Arial</vt:lpstr>
      <vt:lpstr>Cambria Math</vt:lpstr>
      <vt:lpstr>Verdana</vt:lpstr>
      <vt:lpstr>Modèle par défaut</vt:lpstr>
      <vt:lpstr>Image</vt:lpstr>
      <vt:lpstr>PowerPoint-Präsentation</vt:lpstr>
      <vt:lpstr>PowerPoint-Präsentation</vt:lpstr>
      <vt:lpstr>Gliederung</vt:lpstr>
      <vt:lpstr>Teil I Grundlagen der Verhaltensausbreitung</vt:lpstr>
      <vt:lpstr>Innovationen</vt:lpstr>
      <vt:lpstr>Acceptance and Diffusion of Hybrid Corn Seed in two Iowa Communities</vt:lpstr>
      <vt:lpstr>1. Relativer Vorteil</vt:lpstr>
      <vt:lpstr>2. Kompatibilität</vt:lpstr>
      <vt:lpstr>3. Komplexität</vt:lpstr>
      <vt:lpstr>4. Erprobbarkeit</vt:lpstr>
      <vt:lpstr>5. Beobachtbarkeit</vt:lpstr>
      <vt:lpstr>PowerPoint-Präsentation</vt:lpstr>
      <vt:lpstr>PowerPoint-Präsentation</vt:lpstr>
      <vt:lpstr>PowerPoint-Präsentation</vt:lpstr>
      <vt:lpstr>1. Strong Ties</vt:lpstr>
      <vt:lpstr>2. Weak Ties</vt:lpstr>
      <vt:lpstr>Zusammenfassung: Grundlagen der Verhaltensausbreitung</vt:lpstr>
      <vt:lpstr>TEIL II Modellierung der Verhaltensausbreitung</vt:lpstr>
      <vt:lpstr>Soziales Netzwerk als Graph</vt:lpstr>
      <vt:lpstr>Soziales Netzwerk als Graph</vt:lpstr>
      <vt:lpstr>Soziales Netzwerk als Graph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Definition einer Kaskade</vt:lpstr>
      <vt:lpstr>Definition einer Kaskade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Bilinguale Option</vt:lpstr>
      <vt:lpstr>Bilinguale Option</vt:lpstr>
      <vt:lpstr>Bilinguale Option</vt:lpstr>
      <vt:lpstr>Bilinguale Option</vt:lpstr>
      <vt:lpstr>Bilinguale Option</vt:lpstr>
      <vt:lpstr>Teil III Virales Marketing</vt:lpstr>
      <vt:lpstr>Grundlagen Virales Marketing</vt:lpstr>
      <vt:lpstr>Grundlagen Virales Marketing</vt:lpstr>
      <vt:lpstr>Change Agents</vt:lpstr>
      <vt:lpstr>Change Agents</vt:lpstr>
      <vt:lpstr>Change Agents</vt:lpstr>
      <vt:lpstr>Beispiele: Old Spice</vt:lpstr>
      <vt:lpstr>Beispiele: Barack Obama</vt:lpstr>
      <vt:lpstr>Beispiele: Blair Witch Project</vt:lpstr>
      <vt:lpstr>Quellen</vt:lpstr>
      <vt:lpstr>Bilder</vt:lpstr>
      <vt:lpstr>Vielen Dank für die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Ball</dc:title>
  <dc:creator>www.powerpointstyles.com</dc:creator>
  <dc:description>Image credit to Francesco Marino / FreeDigitalPhotos.net</dc:description>
  <cp:lastModifiedBy>stfascha</cp:lastModifiedBy>
  <cp:revision>189</cp:revision>
  <dcterms:created xsi:type="dcterms:W3CDTF">2009-03-23T15:23:24Z</dcterms:created>
  <dcterms:modified xsi:type="dcterms:W3CDTF">2015-06-10T17:56:47Z</dcterms:modified>
</cp:coreProperties>
</file>